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891B5B-B995-4368-8590-FF2A7A19E25F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E06AF09-A965-4A3E-A503-4A6D617A1A1A}">
      <dgm:prSet/>
      <dgm:spPr/>
      <dgm:t>
        <a:bodyPr/>
        <a:lstStyle/>
        <a:p>
          <a:r>
            <a:rPr lang="en-US"/>
            <a:t>Quantitative</a:t>
          </a:r>
        </a:p>
      </dgm:t>
    </dgm:pt>
    <dgm:pt modelId="{46DD708A-8736-4117-8A64-D8AA8FDB8B0C}" type="parTrans" cxnId="{28BEB579-A774-4C07-B48D-76CC0744C095}">
      <dgm:prSet/>
      <dgm:spPr/>
      <dgm:t>
        <a:bodyPr/>
        <a:lstStyle/>
        <a:p>
          <a:endParaRPr lang="en-US"/>
        </a:p>
      </dgm:t>
    </dgm:pt>
    <dgm:pt modelId="{826F3207-98F7-4A63-9711-E4BF7004E25B}" type="sibTrans" cxnId="{28BEB579-A774-4C07-B48D-76CC0744C095}">
      <dgm:prSet/>
      <dgm:spPr/>
      <dgm:t>
        <a:bodyPr/>
        <a:lstStyle/>
        <a:p>
          <a:endParaRPr lang="en-US"/>
        </a:p>
      </dgm:t>
    </dgm:pt>
    <dgm:pt modelId="{D877FFC9-A16D-4A21-B22E-F73B90394D06}">
      <dgm:prSet/>
      <dgm:spPr/>
      <dgm:t>
        <a:bodyPr/>
        <a:lstStyle/>
        <a:p>
          <a:r>
            <a:rPr lang="en-US"/>
            <a:t>Quasi-experimental, pretest-posttest</a:t>
          </a:r>
        </a:p>
      </dgm:t>
    </dgm:pt>
    <dgm:pt modelId="{87AA0A49-C100-4448-A755-E6870C5605F6}" type="parTrans" cxnId="{2C03C542-241C-4ECE-929F-2D578DB1EDFE}">
      <dgm:prSet/>
      <dgm:spPr/>
      <dgm:t>
        <a:bodyPr/>
        <a:lstStyle/>
        <a:p>
          <a:endParaRPr lang="en-US"/>
        </a:p>
      </dgm:t>
    </dgm:pt>
    <dgm:pt modelId="{EB03862E-DCC3-4AA1-9428-1027E4CE3DF7}" type="sibTrans" cxnId="{2C03C542-241C-4ECE-929F-2D578DB1EDFE}">
      <dgm:prSet/>
      <dgm:spPr/>
      <dgm:t>
        <a:bodyPr/>
        <a:lstStyle/>
        <a:p>
          <a:endParaRPr lang="en-US"/>
        </a:p>
      </dgm:t>
    </dgm:pt>
    <dgm:pt modelId="{CBDD490F-6208-472C-AA59-64DA444AC16B}">
      <dgm:prSet/>
      <dgm:spPr/>
      <dgm:t>
        <a:bodyPr/>
        <a:lstStyle/>
        <a:p>
          <a:r>
            <a:rPr lang="en-US"/>
            <a:t>Within subjects design, no control group</a:t>
          </a:r>
        </a:p>
      </dgm:t>
    </dgm:pt>
    <dgm:pt modelId="{2CB4AB25-A6AD-439F-AB92-1CDFEFA20889}" type="parTrans" cxnId="{E894ABEC-6DA4-4399-8100-CA12FE53C03F}">
      <dgm:prSet/>
      <dgm:spPr/>
      <dgm:t>
        <a:bodyPr/>
        <a:lstStyle/>
        <a:p>
          <a:endParaRPr lang="en-US"/>
        </a:p>
      </dgm:t>
    </dgm:pt>
    <dgm:pt modelId="{CBF1F9C9-3193-47E8-97BC-D0B5A6E0AA8F}" type="sibTrans" cxnId="{E894ABEC-6DA4-4399-8100-CA12FE53C03F}">
      <dgm:prSet/>
      <dgm:spPr/>
      <dgm:t>
        <a:bodyPr/>
        <a:lstStyle/>
        <a:p>
          <a:endParaRPr lang="en-US"/>
        </a:p>
      </dgm:t>
    </dgm:pt>
    <dgm:pt modelId="{6167882E-6D65-4C07-90D0-3EF48A1B0F90}">
      <dgm:prSet/>
      <dgm:spPr/>
      <dgm:t>
        <a:bodyPr/>
        <a:lstStyle/>
        <a:p>
          <a:r>
            <a:rPr lang="en-US"/>
            <a:t>One time NADA treatment of 45 minutes</a:t>
          </a:r>
        </a:p>
      </dgm:t>
    </dgm:pt>
    <dgm:pt modelId="{85096F4E-1164-44BE-B994-730248C5D429}" type="parTrans" cxnId="{375D7D2E-31F1-492C-8391-11AF61308EE6}">
      <dgm:prSet/>
      <dgm:spPr/>
      <dgm:t>
        <a:bodyPr/>
        <a:lstStyle/>
        <a:p>
          <a:endParaRPr lang="en-US"/>
        </a:p>
      </dgm:t>
    </dgm:pt>
    <dgm:pt modelId="{CCE338C2-8ED6-421D-B936-A3EC934AC831}" type="sibTrans" cxnId="{375D7D2E-31F1-492C-8391-11AF61308EE6}">
      <dgm:prSet/>
      <dgm:spPr/>
      <dgm:t>
        <a:bodyPr/>
        <a:lstStyle/>
        <a:p>
          <a:endParaRPr lang="en-US"/>
        </a:p>
      </dgm:t>
    </dgm:pt>
    <dgm:pt modelId="{A74FB547-2D79-43D6-8E9C-63C27A1BE51A}">
      <dgm:prSet/>
      <dgm:spPr/>
      <dgm:t>
        <a:bodyPr/>
        <a:lstStyle/>
        <a:p>
          <a:r>
            <a:rPr lang="en-US"/>
            <a:t>Multivariate repeated measures ANOVA</a:t>
          </a:r>
        </a:p>
      </dgm:t>
    </dgm:pt>
    <dgm:pt modelId="{2A692193-162E-4955-B055-0035E343F95A}" type="parTrans" cxnId="{9A8E2DA4-1421-4681-8160-8AF2056E401C}">
      <dgm:prSet/>
      <dgm:spPr/>
      <dgm:t>
        <a:bodyPr/>
        <a:lstStyle/>
        <a:p>
          <a:endParaRPr lang="en-US"/>
        </a:p>
      </dgm:t>
    </dgm:pt>
    <dgm:pt modelId="{A7615A2D-0C5B-4154-A401-993208980088}" type="sibTrans" cxnId="{9A8E2DA4-1421-4681-8160-8AF2056E401C}">
      <dgm:prSet/>
      <dgm:spPr/>
      <dgm:t>
        <a:bodyPr/>
        <a:lstStyle/>
        <a:p>
          <a:endParaRPr lang="en-US"/>
        </a:p>
      </dgm:t>
    </dgm:pt>
    <dgm:pt modelId="{FD3C61F2-58B6-40BB-9E4E-78B8BB419D0A}" type="pres">
      <dgm:prSet presAssocID="{14891B5B-B995-4368-8590-FF2A7A19E25F}" presName="outerComposite" presStyleCnt="0">
        <dgm:presLayoutVars>
          <dgm:chMax val="5"/>
          <dgm:dir/>
          <dgm:resizeHandles val="exact"/>
        </dgm:presLayoutVars>
      </dgm:prSet>
      <dgm:spPr/>
    </dgm:pt>
    <dgm:pt modelId="{67D1B348-291F-4725-BAE1-1F589271A1CE}" type="pres">
      <dgm:prSet presAssocID="{14891B5B-B995-4368-8590-FF2A7A19E25F}" presName="dummyMaxCanvas" presStyleCnt="0">
        <dgm:presLayoutVars/>
      </dgm:prSet>
      <dgm:spPr/>
    </dgm:pt>
    <dgm:pt modelId="{FD46E985-0614-4DA7-86DA-4C99E71D9D8D}" type="pres">
      <dgm:prSet presAssocID="{14891B5B-B995-4368-8590-FF2A7A19E25F}" presName="FiveNodes_1" presStyleLbl="node1" presStyleIdx="0" presStyleCnt="5">
        <dgm:presLayoutVars>
          <dgm:bulletEnabled val="1"/>
        </dgm:presLayoutVars>
      </dgm:prSet>
      <dgm:spPr/>
    </dgm:pt>
    <dgm:pt modelId="{26264FCB-72F1-4B86-B8D7-45714E6E62C2}" type="pres">
      <dgm:prSet presAssocID="{14891B5B-B995-4368-8590-FF2A7A19E25F}" presName="FiveNodes_2" presStyleLbl="node1" presStyleIdx="1" presStyleCnt="5">
        <dgm:presLayoutVars>
          <dgm:bulletEnabled val="1"/>
        </dgm:presLayoutVars>
      </dgm:prSet>
      <dgm:spPr/>
    </dgm:pt>
    <dgm:pt modelId="{05749865-F861-499D-A851-1286BF997C6A}" type="pres">
      <dgm:prSet presAssocID="{14891B5B-B995-4368-8590-FF2A7A19E25F}" presName="FiveNodes_3" presStyleLbl="node1" presStyleIdx="2" presStyleCnt="5">
        <dgm:presLayoutVars>
          <dgm:bulletEnabled val="1"/>
        </dgm:presLayoutVars>
      </dgm:prSet>
      <dgm:spPr/>
    </dgm:pt>
    <dgm:pt modelId="{9BCB5025-93AE-4598-81E2-0AFC54972FEB}" type="pres">
      <dgm:prSet presAssocID="{14891B5B-B995-4368-8590-FF2A7A19E25F}" presName="FiveNodes_4" presStyleLbl="node1" presStyleIdx="3" presStyleCnt="5">
        <dgm:presLayoutVars>
          <dgm:bulletEnabled val="1"/>
        </dgm:presLayoutVars>
      </dgm:prSet>
      <dgm:spPr/>
    </dgm:pt>
    <dgm:pt modelId="{0B3E3BD8-D276-40A5-BF8E-75B0686DB82A}" type="pres">
      <dgm:prSet presAssocID="{14891B5B-B995-4368-8590-FF2A7A19E25F}" presName="FiveNodes_5" presStyleLbl="node1" presStyleIdx="4" presStyleCnt="5">
        <dgm:presLayoutVars>
          <dgm:bulletEnabled val="1"/>
        </dgm:presLayoutVars>
      </dgm:prSet>
      <dgm:spPr/>
    </dgm:pt>
    <dgm:pt modelId="{9B03A1AA-190E-483D-A08C-C0BA071B702C}" type="pres">
      <dgm:prSet presAssocID="{14891B5B-B995-4368-8590-FF2A7A19E25F}" presName="FiveConn_1-2" presStyleLbl="fgAccFollowNode1" presStyleIdx="0" presStyleCnt="4">
        <dgm:presLayoutVars>
          <dgm:bulletEnabled val="1"/>
        </dgm:presLayoutVars>
      </dgm:prSet>
      <dgm:spPr/>
    </dgm:pt>
    <dgm:pt modelId="{8DA51F8E-C2ED-40F9-BD08-CC3635FB2CB9}" type="pres">
      <dgm:prSet presAssocID="{14891B5B-B995-4368-8590-FF2A7A19E25F}" presName="FiveConn_2-3" presStyleLbl="fgAccFollowNode1" presStyleIdx="1" presStyleCnt="4">
        <dgm:presLayoutVars>
          <dgm:bulletEnabled val="1"/>
        </dgm:presLayoutVars>
      </dgm:prSet>
      <dgm:spPr/>
    </dgm:pt>
    <dgm:pt modelId="{6B8E4821-71CB-4F19-BE83-73730319485B}" type="pres">
      <dgm:prSet presAssocID="{14891B5B-B995-4368-8590-FF2A7A19E25F}" presName="FiveConn_3-4" presStyleLbl="fgAccFollowNode1" presStyleIdx="2" presStyleCnt="4">
        <dgm:presLayoutVars>
          <dgm:bulletEnabled val="1"/>
        </dgm:presLayoutVars>
      </dgm:prSet>
      <dgm:spPr/>
    </dgm:pt>
    <dgm:pt modelId="{0C5B23D6-50EA-4196-AED7-35F2D68723CF}" type="pres">
      <dgm:prSet presAssocID="{14891B5B-B995-4368-8590-FF2A7A19E25F}" presName="FiveConn_4-5" presStyleLbl="fgAccFollowNode1" presStyleIdx="3" presStyleCnt="4">
        <dgm:presLayoutVars>
          <dgm:bulletEnabled val="1"/>
        </dgm:presLayoutVars>
      </dgm:prSet>
      <dgm:spPr/>
    </dgm:pt>
    <dgm:pt modelId="{BA8C3866-33A3-4DA7-9AF6-6828A52ECBB0}" type="pres">
      <dgm:prSet presAssocID="{14891B5B-B995-4368-8590-FF2A7A19E25F}" presName="FiveNodes_1_text" presStyleLbl="node1" presStyleIdx="4" presStyleCnt="5">
        <dgm:presLayoutVars>
          <dgm:bulletEnabled val="1"/>
        </dgm:presLayoutVars>
      </dgm:prSet>
      <dgm:spPr/>
    </dgm:pt>
    <dgm:pt modelId="{D3AF6ED9-D767-460C-9B38-4D4F786AD9BC}" type="pres">
      <dgm:prSet presAssocID="{14891B5B-B995-4368-8590-FF2A7A19E25F}" presName="FiveNodes_2_text" presStyleLbl="node1" presStyleIdx="4" presStyleCnt="5">
        <dgm:presLayoutVars>
          <dgm:bulletEnabled val="1"/>
        </dgm:presLayoutVars>
      </dgm:prSet>
      <dgm:spPr/>
    </dgm:pt>
    <dgm:pt modelId="{0F05959F-0374-4E1B-82F0-E91B7A1462C1}" type="pres">
      <dgm:prSet presAssocID="{14891B5B-B995-4368-8590-FF2A7A19E25F}" presName="FiveNodes_3_text" presStyleLbl="node1" presStyleIdx="4" presStyleCnt="5">
        <dgm:presLayoutVars>
          <dgm:bulletEnabled val="1"/>
        </dgm:presLayoutVars>
      </dgm:prSet>
      <dgm:spPr/>
    </dgm:pt>
    <dgm:pt modelId="{D8924B75-9580-4828-BE01-A2936BC4A567}" type="pres">
      <dgm:prSet presAssocID="{14891B5B-B995-4368-8590-FF2A7A19E25F}" presName="FiveNodes_4_text" presStyleLbl="node1" presStyleIdx="4" presStyleCnt="5">
        <dgm:presLayoutVars>
          <dgm:bulletEnabled val="1"/>
        </dgm:presLayoutVars>
      </dgm:prSet>
      <dgm:spPr/>
    </dgm:pt>
    <dgm:pt modelId="{6191BA3A-0F40-43EE-9F13-7BD95FD854F3}" type="pres">
      <dgm:prSet presAssocID="{14891B5B-B995-4368-8590-FF2A7A19E25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FDDE2400-1FBF-4478-9C5D-855BD352A103}" type="presOf" srcId="{1E06AF09-A965-4A3E-A503-4A6D617A1A1A}" destId="{BA8C3866-33A3-4DA7-9AF6-6828A52ECBB0}" srcOrd="1" destOrd="0" presId="urn:microsoft.com/office/officeart/2005/8/layout/vProcess5"/>
    <dgm:cxn modelId="{78DE7103-2075-4C23-9782-F0AE4BCD50F9}" type="presOf" srcId="{CBDD490F-6208-472C-AA59-64DA444AC16B}" destId="{05749865-F861-499D-A851-1286BF997C6A}" srcOrd="0" destOrd="0" presId="urn:microsoft.com/office/officeart/2005/8/layout/vProcess5"/>
    <dgm:cxn modelId="{7206DF16-113B-459E-9CD1-24AD6DCA1086}" type="presOf" srcId="{CCE338C2-8ED6-421D-B936-A3EC934AC831}" destId="{0C5B23D6-50EA-4196-AED7-35F2D68723CF}" srcOrd="0" destOrd="0" presId="urn:microsoft.com/office/officeart/2005/8/layout/vProcess5"/>
    <dgm:cxn modelId="{C9DA0317-592B-4A71-9EF9-5393AD35F9B5}" type="presOf" srcId="{EB03862E-DCC3-4AA1-9428-1027E4CE3DF7}" destId="{8DA51F8E-C2ED-40F9-BD08-CC3635FB2CB9}" srcOrd="0" destOrd="0" presId="urn:microsoft.com/office/officeart/2005/8/layout/vProcess5"/>
    <dgm:cxn modelId="{375D7D2E-31F1-492C-8391-11AF61308EE6}" srcId="{14891B5B-B995-4368-8590-FF2A7A19E25F}" destId="{6167882E-6D65-4C07-90D0-3EF48A1B0F90}" srcOrd="3" destOrd="0" parTransId="{85096F4E-1164-44BE-B994-730248C5D429}" sibTransId="{CCE338C2-8ED6-421D-B936-A3EC934AC831}"/>
    <dgm:cxn modelId="{2C03C542-241C-4ECE-929F-2D578DB1EDFE}" srcId="{14891B5B-B995-4368-8590-FF2A7A19E25F}" destId="{D877FFC9-A16D-4A21-B22E-F73B90394D06}" srcOrd="1" destOrd="0" parTransId="{87AA0A49-C100-4448-A755-E6870C5605F6}" sibTransId="{EB03862E-DCC3-4AA1-9428-1027E4CE3DF7}"/>
    <dgm:cxn modelId="{4B703550-B386-47FD-9682-BF94DE75F2A8}" type="presOf" srcId="{826F3207-98F7-4A63-9711-E4BF7004E25B}" destId="{9B03A1AA-190E-483D-A08C-C0BA071B702C}" srcOrd="0" destOrd="0" presId="urn:microsoft.com/office/officeart/2005/8/layout/vProcess5"/>
    <dgm:cxn modelId="{EF0C825B-BF0E-4073-B017-4B50D398AE97}" type="presOf" srcId="{A74FB547-2D79-43D6-8E9C-63C27A1BE51A}" destId="{0B3E3BD8-D276-40A5-BF8E-75B0686DB82A}" srcOrd="0" destOrd="0" presId="urn:microsoft.com/office/officeart/2005/8/layout/vProcess5"/>
    <dgm:cxn modelId="{6357226E-FA57-4764-83D0-8AB2136380BC}" type="presOf" srcId="{D877FFC9-A16D-4A21-B22E-F73B90394D06}" destId="{D3AF6ED9-D767-460C-9B38-4D4F786AD9BC}" srcOrd="1" destOrd="0" presId="urn:microsoft.com/office/officeart/2005/8/layout/vProcess5"/>
    <dgm:cxn modelId="{DDA92375-E8F8-490D-A8BE-9B5ACD6C2A38}" type="presOf" srcId="{6167882E-6D65-4C07-90D0-3EF48A1B0F90}" destId="{D8924B75-9580-4828-BE01-A2936BC4A567}" srcOrd="1" destOrd="0" presId="urn:microsoft.com/office/officeart/2005/8/layout/vProcess5"/>
    <dgm:cxn modelId="{7A193679-620B-4297-9C47-1595BACCBFC3}" type="presOf" srcId="{D877FFC9-A16D-4A21-B22E-F73B90394D06}" destId="{26264FCB-72F1-4B86-B8D7-45714E6E62C2}" srcOrd="0" destOrd="0" presId="urn:microsoft.com/office/officeart/2005/8/layout/vProcess5"/>
    <dgm:cxn modelId="{28BEB579-A774-4C07-B48D-76CC0744C095}" srcId="{14891B5B-B995-4368-8590-FF2A7A19E25F}" destId="{1E06AF09-A965-4A3E-A503-4A6D617A1A1A}" srcOrd="0" destOrd="0" parTransId="{46DD708A-8736-4117-8A64-D8AA8FDB8B0C}" sibTransId="{826F3207-98F7-4A63-9711-E4BF7004E25B}"/>
    <dgm:cxn modelId="{6D05F18A-7B63-4195-B7B1-870F14DC5E81}" type="presOf" srcId="{CBF1F9C9-3193-47E8-97BC-D0B5A6E0AA8F}" destId="{6B8E4821-71CB-4F19-BE83-73730319485B}" srcOrd="0" destOrd="0" presId="urn:microsoft.com/office/officeart/2005/8/layout/vProcess5"/>
    <dgm:cxn modelId="{9A8E2DA4-1421-4681-8160-8AF2056E401C}" srcId="{14891B5B-B995-4368-8590-FF2A7A19E25F}" destId="{A74FB547-2D79-43D6-8E9C-63C27A1BE51A}" srcOrd="4" destOrd="0" parTransId="{2A692193-162E-4955-B055-0035E343F95A}" sibTransId="{A7615A2D-0C5B-4154-A401-993208980088}"/>
    <dgm:cxn modelId="{E6E140A4-8FA1-48D8-93D8-6BBF594B4C0E}" type="presOf" srcId="{1E06AF09-A965-4A3E-A503-4A6D617A1A1A}" destId="{FD46E985-0614-4DA7-86DA-4C99E71D9D8D}" srcOrd="0" destOrd="0" presId="urn:microsoft.com/office/officeart/2005/8/layout/vProcess5"/>
    <dgm:cxn modelId="{26BFA4AD-2822-457D-849B-BF5E864F67D6}" type="presOf" srcId="{14891B5B-B995-4368-8590-FF2A7A19E25F}" destId="{FD3C61F2-58B6-40BB-9E4E-78B8BB419D0A}" srcOrd="0" destOrd="0" presId="urn:microsoft.com/office/officeart/2005/8/layout/vProcess5"/>
    <dgm:cxn modelId="{7BE14EB2-6ECA-4228-A7A6-9F8662514780}" type="presOf" srcId="{CBDD490F-6208-472C-AA59-64DA444AC16B}" destId="{0F05959F-0374-4E1B-82F0-E91B7A1462C1}" srcOrd="1" destOrd="0" presId="urn:microsoft.com/office/officeart/2005/8/layout/vProcess5"/>
    <dgm:cxn modelId="{5E9F23C0-69C6-44D6-9DAF-B26B89EC497D}" type="presOf" srcId="{6167882E-6D65-4C07-90D0-3EF48A1B0F90}" destId="{9BCB5025-93AE-4598-81E2-0AFC54972FEB}" srcOrd="0" destOrd="0" presId="urn:microsoft.com/office/officeart/2005/8/layout/vProcess5"/>
    <dgm:cxn modelId="{E894ABEC-6DA4-4399-8100-CA12FE53C03F}" srcId="{14891B5B-B995-4368-8590-FF2A7A19E25F}" destId="{CBDD490F-6208-472C-AA59-64DA444AC16B}" srcOrd="2" destOrd="0" parTransId="{2CB4AB25-A6AD-439F-AB92-1CDFEFA20889}" sibTransId="{CBF1F9C9-3193-47E8-97BC-D0B5A6E0AA8F}"/>
    <dgm:cxn modelId="{FAA760ED-A80E-4A68-9F45-A8DFE9082B5A}" type="presOf" srcId="{A74FB547-2D79-43D6-8E9C-63C27A1BE51A}" destId="{6191BA3A-0F40-43EE-9F13-7BD95FD854F3}" srcOrd="1" destOrd="0" presId="urn:microsoft.com/office/officeart/2005/8/layout/vProcess5"/>
    <dgm:cxn modelId="{40C8CFD9-02B9-4AE8-A162-791F6F726C02}" type="presParOf" srcId="{FD3C61F2-58B6-40BB-9E4E-78B8BB419D0A}" destId="{67D1B348-291F-4725-BAE1-1F589271A1CE}" srcOrd="0" destOrd="0" presId="urn:microsoft.com/office/officeart/2005/8/layout/vProcess5"/>
    <dgm:cxn modelId="{4474EF07-A651-4EAC-B4A4-019665B2498B}" type="presParOf" srcId="{FD3C61F2-58B6-40BB-9E4E-78B8BB419D0A}" destId="{FD46E985-0614-4DA7-86DA-4C99E71D9D8D}" srcOrd="1" destOrd="0" presId="urn:microsoft.com/office/officeart/2005/8/layout/vProcess5"/>
    <dgm:cxn modelId="{1DB8DF8E-B975-49A3-9FD0-DA68EB4108F8}" type="presParOf" srcId="{FD3C61F2-58B6-40BB-9E4E-78B8BB419D0A}" destId="{26264FCB-72F1-4B86-B8D7-45714E6E62C2}" srcOrd="2" destOrd="0" presId="urn:microsoft.com/office/officeart/2005/8/layout/vProcess5"/>
    <dgm:cxn modelId="{0557367E-D0BE-4405-B96D-DC10C40F4C09}" type="presParOf" srcId="{FD3C61F2-58B6-40BB-9E4E-78B8BB419D0A}" destId="{05749865-F861-499D-A851-1286BF997C6A}" srcOrd="3" destOrd="0" presId="urn:microsoft.com/office/officeart/2005/8/layout/vProcess5"/>
    <dgm:cxn modelId="{44A6D418-96A4-4536-B9CA-61BF9D4B60F0}" type="presParOf" srcId="{FD3C61F2-58B6-40BB-9E4E-78B8BB419D0A}" destId="{9BCB5025-93AE-4598-81E2-0AFC54972FEB}" srcOrd="4" destOrd="0" presId="urn:microsoft.com/office/officeart/2005/8/layout/vProcess5"/>
    <dgm:cxn modelId="{F6D7DAD6-63A3-43B2-9FBF-1A6BD55FB2E8}" type="presParOf" srcId="{FD3C61F2-58B6-40BB-9E4E-78B8BB419D0A}" destId="{0B3E3BD8-D276-40A5-BF8E-75B0686DB82A}" srcOrd="5" destOrd="0" presId="urn:microsoft.com/office/officeart/2005/8/layout/vProcess5"/>
    <dgm:cxn modelId="{BC4789E3-2F9A-4A1B-B8D8-7B7B6109B180}" type="presParOf" srcId="{FD3C61F2-58B6-40BB-9E4E-78B8BB419D0A}" destId="{9B03A1AA-190E-483D-A08C-C0BA071B702C}" srcOrd="6" destOrd="0" presId="urn:microsoft.com/office/officeart/2005/8/layout/vProcess5"/>
    <dgm:cxn modelId="{3F7F6953-F6A7-47C5-B7E1-B5238866E4B6}" type="presParOf" srcId="{FD3C61F2-58B6-40BB-9E4E-78B8BB419D0A}" destId="{8DA51F8E-C2ED-40F9-BD08-CC3635FB2CB9}" srcOrd="7" destOrd="0" presId="urn:microsoft.com/office/officeart/2005/8/layout/vProcess5"/>
    <dgm:cxn modelId="{2928F03C-A38B-4BF6-8F03-0C2BD5E11B31}" type="presParOf" srcId="{FD3C61F2-58B6-40BB-9E4E-78B8BB419D0A}" destId="{6B8E4821-71CB-4F19-BE83-73730319485B}" srcOrd="8" destOrd="0" presId="urn:microsoft.com/office/officeart/2005/8/layout/vProcess5"/>
    <dgm:cxn modelId="{BA6BD6B8-C11E-4D1B-9B49-3DF46A5A780B}" type="presParOf" srcId="{FD3C61F2-58B6-40BB-9E4E-78B8BB419D0A}" destId="{0C5B23D6-50EA-4196-AED7-35F2D68723CF}" srcOrd="9" destOrd="0" presId="urn:microsoft.com/office/officeart/2005/8/layout/vProcess5"/>
    <dgm:cxn modelId="{A326D5EE-31E5-49A7-A21A-118ED062D9B4}" type="presParOf" srcId="{FD3C61F2-58B6-40BB-9E4E-78B8BB419D0A}" destId="{BA8C3866-33A3-4DA7-9AF6-6828A52ECBB0}" srcOrd="10" destOrd="0" presId="urn:microsoft.com/office/officeart/2005/8/layout/vProcess5"/>
    <dgm:cxn modelId="{58A8CEE8-B111-4D98-9C45-CDB842C2386C}" type="presParOf" srcId="{FD3C61F2-58B6-40BB-9E4E-78B8BB419D0A}" destId="{D3AF6ED9-D767-460C-9B38-4D4F786AD9BC}" srcOrd="11" destOrd="0" presId="urn:microsoft.com/office/officeart/2005/8/layout/vProcess5"/>
    <dgm:cxn modelId="{DFEE67E5-5E5A-4539-84A3-51BC55D2146E}" type="presParOf" srcId="{FD3C61F2-58B6-40BB-9E4E-78B8BB419D0A}" destId="{0F05959F-0374-4E1B-82F0-E91B7A1462C1}" srcOrd="12" destOrd="0" presId="urn:microsoft.com/office/officeart/2005/8/layout/vProcess5"/>
    <dgm:cxn modelId="{CD881B64-3C1F-4132-9255-B376939C5C39}" type="presParOf" srcId="{FD3C61F2-58B6-40BB-9E4E-78B8BB419D0A}" destId="{D8924B75-9580-4828-BE01-A2936BC4A567}" srcOrd="13" destOrd="0" presId="urn:microsoft.com/office/officeart/2005/8/layout/vProcess5"/>
    <dgm:cxn modelId="{6B37F075-6F69-46C1-862E-A638F7DA6818}" type="presParOf" srcId="{FD3C61F2-58B6-40BB-9E4E-78B8BB419D0A}" destId="{6191BA3A-0F40-43EE-9F13-7BD95FD854F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399F00-634A-464C-9A16-FBD2ABFBF048}" type="doc">
      <dgm:prSet loTypeId="urn:microsoft.com/office/officeart/2005/8/layout/hList1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95D2E51-CDF7-427D-AF7E-1B581B40E078}">
      <dgm:prSet/>
      <dgm:spPr/>
      <dgm:t>
        <a:bodyPr/>
        <a:lstStyle/>
        <a:p>
          <a:r>
            <a:rPr lang="en-US"/>
            <a:t>IV= 1 time, 45 minute NADA treatment</a:t>
          </a:r>
        </a:p>
      </dgm:t>
    </dgm:pt>
    <dgm:pt modelId="{28474718-12E8-4010-B4BF-006C9CF95077}" type="parTrans" cxnId="{8FFDF877-C5D6-4578-8862-2322B187049E}">
      <dgm:prSet/>
      <dgm:spPr/>
      <dgm:t>
        <a:bodyPr/>
        <a:lstStyle/>
        <a:p>
          <a:endParaRPr lang="en-US"/>
        </a:p>
      </dgm:t>
    </dgm:pt>
    <dgm:pt modelId="{47669EBE-6F17-41C8-BD56-A3C4C79AAFE4}" type="sibTrans" cxnId="{8FFDF877-C5D6-4578-8862-2322B187049E}">
      <dgm:prSet/>
      <dgm:spPr/>
      <dgm:t>
        <a:bodyPr/>
        <a:lstStyle/>
        <a:p>
          <a:endParaRPr lang="en-US"/>
        </a:p>
      </dgm:t>
    </dgm:pt>
    <dgm:pt modelId="{41489B23-7B15-4174-B742-89F62930F956}">
      <dgm:prSet/>
      <dgm:spPr/>
      <dgm:t>
        <a:bodyPr/>
        <a:lstStyle/>
        <a:p>
          <a:r>
            <a:rPr lang="en-US"/>
            <a:t>DVs = nominal scores on The Acudetox Record (ATR), collected three times for each participant</a:t>
          </a:r>
        </a:p>
      </dgm:t>
    </dgm:pt>
    <dgm:pt modelId="{F2E6B9EE-5D63-435A-952B-D6DA14BC5B28}" type="parTrans" cxnId="{C796B20E-DB3C-4939-B535-FBF5AE34950F}">
      <dgm:prSet/>
      <dgm:spPr/>
      <dgm:t>
        <a:bodyPr/>
        <a:lstStyle/>
        <a:p>
          <a:endParaRPr lang="en-US"/>
        </a:p>
      </dgm:t>
    </dgm:pt>
    <dgm:pt modelId="{04557CBA-7577-4EF5-9CC1-C067CF1AE20C}" type="sibTrans" cxnId="{C796B20E-DB3C-4939-B535-FBF5AE34950F}">
      <dgm:prSet/>
      <dgm:spPr/>
      <dgm:t>
        <a:bodyPr/>
        <a:lstStyle/>
        <a:p>
          <a:endParaRPr lang="en-US"/>
        </a:p>
      </dgm:t>
    </dgm:pt>
    <dgm:pt modelId="{EC797AAF-0C9E-454F-8946-98030E3184FB}">
      <dgm:prSet/>
      <dgm:spPr/>
      <dgm:t>
        <a:bodyPr/>
        <a:lstStyle/>
        <a:p>
          <a:r>
            <a:rPr lang="en-US"/>
            <a:t>Pretest</a:t>
          </a:r>
        </a:p>
      </dgm:t>
    </dgm:pt>
    <dgm:pt modelId="{5E332392-767D-4D01-81CD-566D795ADEC9}" type="parTrans" cxnId="{4CB7FC36-F7EC-498D-AF94-5C5CC1AA8136}">
      <dgm:prSet/>
      <dgm:spPr/>
      <dgm:t>
        <a:bodyPr/>
        <a:lstStyle/>
        <a:p>
          <a:endParaRPr lang="en-US"/>
        </a:p>
      </dgm:t>
    </dgm:pt>
    <dgm:pt modelId="{C5C18A6B-1669-4C28-AD1D-FD409D285053}" type="sibTrans" cxnId="{4CB7FC36-F7EC-498D-AF94-5C5CC1AA8136}">
      <dgm:prSet/>
      <dgm:spPr/>
      <dgm:t>
        <a:bodyPr/>
        <a:lstStyle/>
        <a:p>
          <a:endParaRPr lang="en-US"/>
        </a:p>
      </dgm:t>
    </dgm:pt>
    <dgm:pt modelId="{D5CBF36F-7C27-4254-B7C3-F4D958A812D9}">
      <dgm:prSet/>
      <dgm:spPr/>
      <dgm:t>
        <a:bodyPr/>
        <a:lstStyle/>
        <a:p>
          <a:r>
            <a:rPr lang="en-US"/>
            <a:t>Posttest</a:t>
          </a:r>
        </a:p>
      </dgm:t>
    </dgm:pt>
    <dgm:pt modelId="{A69DE5DC-B35E-4A37-A998-A3D4E2B4B776}" type="parTrans" cxnId="{9E198AE8-103D-4718-9D0B-7749C7D44FFA}">
      <dgm:prSet/>
      <dgm:spPr/>
      <dgm:t>
        <a:bodyPr/>
        <a:lstStyle/>
        <a:p>
          <a:endParaRPr lang="en-US"/>
        </a:p>
      </dgm:t>
    </dgm:pt>
    <dgm:pt modelId="{ACC3A2AC-6A36-45A5-91CC-5FE1DA2AB4B1}" type="sibTrans" cxnId="{9E198AE8-103D-4718-9D0B-7749C7D44FFA}">
      <dgm:prSet/>
      <dgm:spPr/>
      <dgm:t>
        <a:bodyPr/>
        <a:lstStyle/>
        <a:p>
          <a:endParaRPr lang="en-US"/>
        </a:p>
      </dgm:t>
    </dgm:pt>
    <dgm:pt modelId="{3DE36B05-2FA6-49DA-9D16-EC053C435616}">
      <dgm:prSet/>
      <dgm:spPr/>
      <dgm:t>
        <a:bodyPr/>
        <a:lstStyle/>
        <a:p>
          <a:r>
            <a:rPr lang="en-US"/>
            <a:t>Follow-Up</a:t>
          </a:r>
        </a:p>
      </dgm:t>
    </dgm:pt>
    <dgm:pt modelId="{B84F4611-0D5E-4A8A-8362-F863C0D46FA4}" type="parTrans" cxnId="{621FC8C1-CE13-4C36-BA46-0DDE49BF1DEF}">
      <dgm:prSet/>
      <dgm:spPr/>
      <dgm:t>
        <a:bodyPr/>
        <a:lstStyle/>
        <a:p>
          <a:endParaRPr lang="en-US"/>
        </a:p>
      </dgm:t>
    </dgm:pt>
    <dgm:pt modelId="{34EDC0A4-6FD4-4F58-BC9A-C8E528EF4120}" type="sibTrans" cxnId="{621FC8C1-CE13-4C36-BA46-0DDE49BF1DEF}">
      <dgm:prSet/>
      <dgm:spPr/>
      <dgm:t>
        <a:bodyPr/>
        <a:lstStyle/>
        <a:p>
          <a:endParaRPr lang="en-US"/>
        </a:p>
      </dgm:t>
    </dgm:pt>
    <dgm:pt modelId="{8B4005B5-FB84-4DCB-B01B-8EF941D2A0CC}">
      <dgm:prSet/>
      <dgm:spPr/>
      <dgm:t>
        <a:bodyPr/>
        <a:lstStyle/>
        <a:p>
          <a:r>
            <a:rPr lang="en-US"/>
            <a:t>Setting: rural, public university in southwest state</a:t>
          </a:r>
        </a:p>
      </dgm:t>
    </dgm:pt>
    <dgm:pt modelId="{B4785D1B-E72A-46F4-88BB-5DBDAD2C6A9D}" type="parTrans" cxnId="{59208437-1524-4042-94D7-C8079AAD357A}">
      <dgm:prSet/>
      <dgm:spPr/>
      <dgm:t>
        <a:bodyPr/>
        <a:lstStyle/>
        <a:p>
          <a:endParaRPr lang="en-US"/>
        </a:p>
      </dgm:t>
    </dgm:pt>
    <dgm:pt modelId="{A893919C-4A94-4255-A641-768B32460D42}" type="sibTrans" cxnId="{59208437-1524-4042-94D7-C8079AAD357A}">
      <dgm:prSet/>
      <dgm:spPr/>
      <dgm:t>
        <a:bodyPr/>
        <a:lstStyle/>
        <a:p>
          <a:endParaRPr lang="en-US"/>
        </a:p>
      </dgm:t>
    </dgm:pt>
    <dgm:pt modelId="{D2365C3A-AF61-455E-98DE-CCEDD30131F3}" type="pres">
      <dgm:prSet presAssocID="{5B399F00-634A-464C-9A16-FBD2ABFBF048}" presName="Name0" presStyleCnt="0">
        <dgm:presLayoutVars>
          <dgm:dir/>
          <dgm:animLvl val="lvl"/>
          <dgm:resizeHandles val="exact"/>
        </dgm:presLayoutVars>
      </dgm:prSet>
      <dgm:spPr/>
    </dgm:pt>
    <dgm:pt modelId="{E6C38FB3-FA70-4AA6-B0CD-43819B96EB7F}" type="pres">
      <dgm:prSet presAssocID="{695D2E51-CDF7-427D-AF7E-1B581B40E078}" presName="composite" presStyleCnt="0"/>
      <dgm:spPr/>
    </dgm:pt>
    <dgm:pt modelId="{0C8D7189-74A4-466A-96EA-71484AD1C767}" type="pres">
      <dgm:prSet presAssocID="{695D2E51-CDF7-427D-AF7E-1B581B40E07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F064971-1C98-455B-B775-179B841F3CB8}" type="pres">
      <dgm:prSet presAssocID="{695D2E51-CDF7-427D-AF7E-1B581B40E078}" presName="desTx" presStyleLbl="alignAccFollowNode1" presStyleIdx="0" presStyleCnt="3">
        <dgm:presLayoutVars>
          <dgm:bulletEnabled val="1"/>
        </dgm:presLayoutVars>
      </dgm:prSet>
      <dgm:spPr/>
    </dgm:pt>
    <dgm:pt modelId="{17E699E5-FC85-4400-86D2-DF491832CB48}" type="pres">
      <dgm:prSet presAssocID="{47669EBE-6F17-41C8-BD56-A3C4C79AAFE4}" presName="space" presStyleCnt="0"/>
      <dgm:spPr/>
    </dgm:pt>
    <dgm:pt modelId="{6F747808-F09F-4AA0-9694-502088F8A7CE}" type="pres">
      <dgm:prSet presAssocID="{41489B23-7B15-4174-B742-89F62930F956}" presName="composite" presStyleCnt="0"/>
      <dgm:spPr/>
    </dgm:pt>
    <dgm:pt modelId="{00CFEA4E-57D5-4BB6-919B-85FDC3055B87}" type="pres">
      <dgm:prSet presAssocID="{41489B23-7B15-4174-B742-89F62930F95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C5FA440-B813-4171-8BB2-B00FDAEBCADF}" type="pres">
      <dgm:prSet presAssocID="{41489B23-7B15-4174-B742-89F62930F956}" presName="desTx" presStyleLbl="alignAccFollowNode1" presStyleIdx="1" presStyleCnt="3">
        <dgm:presLayoutVars>
          <dgm:bulletEnabled val="1"/>
        </dgm:presLayoutVars>
      </dgm:prSet>
      <dgm:spPr/>
    </dgm:pt>
    <dgm:pt modelId="{2189542C-4CDA-4A95-8415-F71287B23B32}" type="pres">
      <dgm:prSet presAssocID="{04557CBA-7577-4EF5-9CC1-C067CF1AE20C}" presName="space" presStyleCnt="0"/>
      <dgm:spPr/>
    </dgm:pt>
    <dgm:pt modelId="{0C2D451F-D393-4061-8E00-FAE5807B171E}" type="pres">
      <dgm:prSet presAssocID="{8B4005B5-FB84-4DCB-B01B-8EF941D2A0CC}" presName="composite" presStyleCnt="0"/>
      <dgm:spPr/>
    </dgm:pt>
    <dgm:pt modelId="{067C459D-384F-4105-84EC-DF6180E158D1}" type="pres">
      <dgm:prSet presAssocID="{8B4005B5-FB84-4DCB-B01B-8EF941D2A0C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881D52C-AC16-4AFA-998A-7B04D584DDBF}" type="pres">
      <dgm:prSet presAssocID="{8B4005B5-FB84-4DCB-B01B-8EF941D2A0C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796B20E-DB3C-4939-B535-FBF5AE34950F}" srcId="{5B399F00-634A-464C-9A16-FBD2ABFBF048}" destId="{41489B23-7B15-4174-B742-89F62930F956}" srcOrd="1" destOrd="0" parTransId="{F2E6B9EE-5D63-435A-952B-D6DA14BC5B28}" sibTransId="{04557CBA-7577-4EF5-9CC1-C067CF1AE20C}"/>
    <dgm:cxn modelId="{EC93EE14-4433-4B4B-9BD6-5193B19A7015}" type="presOf" srcId="{D5CBF36F-7C27-4254-B7C3-F4D958A812D9}" destId="{4C5FA440-B813-4171-8BB2-B00FDAEBCADF}" srcOrd="0" destOrd="1" presId="urn:microsoft.com/office/officeart/2005/8/layout/hList1"/>
    <dgm:cxn modelId="{542E2819-21C6-4C28-B524-56BBE76622D8}" type="presOf" srcId="{8B4005B5-FB84-4DCB-B01B-8EF941D2A0CC}" destId="{067C459D-384F-4105-84EC-DF6180E158D1}" srcOrd="0" destOrd="0" presId="urn:microsoft.com/office/officeart/2005/8/layout/hList1"/>
    <dgm:cxn modelId="{D3BE262E-8776-4586-A927-F5A5517EB87A}" type="presOf" srcId="{695D2E51-CDF7-427D-AF7E-1B581B40E078}" destId="{0C8D7189-74A4-466A-96EA-71484AD1C767}" srcOrd="0" destOrd="0" presId="urn:microsoft.com/office/officeart/2005/8/layout/hList1"/>
    <dgm:cxn modelId="{4CB7FC36-F7EC-498D-AF94-5C5CC1AA8136}" srcId="{41489B23-7B15-4174-B742-89F62930F956}" destId="{EC797AAF-0C9E-454F-8946-98030E3184FB}" srcOrd="0" destOrd="0" parTransId="{5E332392-767D-4D01-81CD-566D795ADEC9}" sibTransId="{C5C18A6B-1669-4C28-AD1D-FD409D285053}"/>
    <dgm:cxn modelId="{59208437-1524-4042-94D7-C8079AAD357A}" srcId="{5B399F00-634A-464C-9A16-FBD2ABFBF048}" destId="{8B4005B5-FB84-4DCB-B01B-8EF941D2A0CC}" srcOrd="2" destOrd="0" parTransId="{B4785D1B-E72A-46F4-88BB-5DBDAD2C6A9D}" sibTransId="{A893919C-4A94-4255-A641-768B32460D42}"/>
    <dgm:cxn modelId="{B361FA5E-4CCD-4D9D-A932-4F5E4DE5D729}" type="presOf" srcId="{EC797AAF-0C9E-454F-8946-98030E3184FB}" destId="{4C5FA440-B813-4171-8BB2-B00FDAEBCADF}" srcOrd="0" destOrd="0" presId="urn:microsoft.com/office/officeart/2005/8/layout/hList1"/>
    <dgm:cxn modelId="{8FFDF877-C5D6-4578-8862-2322B187049E}" srcId="{5B399F00-634A-464C-9A16-FBD2ABFBF048}" destId="{695D2E51-CDF7-427D-AF7E-1B581B40E078}" srcOrd="0" destOrd="0" parTransId="{28474718-12E8-4010-B4BF-006C9CF95077}" sibTransId="{47669EBE-6F17-41C8-BD56-A3C4C79AAFE4}"/>
    <dgm:cxn modelId="{123E8D8E-0263-4B50-9124-11877A8FE450}" type="presOf" srcId="{3DE36B05-2FA6-49DA-9D16-EC053C435616}" destId="{4C5FA440-B813-4171-8BB2-B00FDAEBCADF}" srcOrd="0" destOrd="2" presId="urn:microsoft.com/office/officeart/2005/8/layout/hList1"/>
    <dgm:cxn modelId="{04DEB4BA-08D7-42E7-8BBC-6F6328FBB2ED}" type="presOf" srcId="{5B399F00-634A-464C-9A16-FBD2ABFBF048}" destId="{D2365C3A-AF61-455E-98DE-CCEDD30131F3}" srcOrd="0" destOrd="0" presId="urn:microsoft.com/office/officeart/2005/8/layout/hList1"/>
    <dgm:cxn modelId="{621FC8C1-CE13-4C36-BA46-0DDE49BF1DEF}" srcId="{41489B23-7B15-4174-B742-89F62930F956}" destId="{3DE36B05-2FA6-49DA-9D16-EC053C435616}" srcOrd="2" destOrd="0" parTransId="{B84F4611-0D5E-4A8A-8362-F863C0D46FA4}" sibTransId="{34EDC0A4-6FD4-4F58-BC9A-C8E528EF4120}"/>
    <dgm:cxn modelId="{5C9C95C9-D0E0-4964-BA54-250D2823DAD1}" type="presOf" srcId="{41489B23-7B15-4174-B742-89F62930F956}" destId="{00CFEA4E-57D5-4BB6-919B-85FDC3055B87}" srcOrd="0" destOrd="0" presId="urn:microsoft.com/office/officeart/2005/8/layout/hList1"/>
    <dgm:cxn modelId="{9E198AE8-103D-4718-9D0B-7749C7D44FFA}" srcId="{41489B23-7B15-4174-B742-89F62930F956}" destId="{D5CBF36F-7C27-4254-B7C3-F4D958A812D9}" srcOrd="1" destOrd="0" parTransId="{A69DE5DC-B35E-4A37-A998-A3D4E2B4B776}" sibTransId="{ACC3A2AC-6A36-45A5-91CC-5FE1DA2AB4B1}"/>
    <dgm:cxn modelId="{1F32413C-B661-4101-9919-C2B69B5C073D}" type="presParOf" srcId="{D2365C3A-AF61-455E-98DE-CCEDD30131F3}" destId="{E6C38FB3-FA70-4AA6-B0CD-43819B96EB7F}" srcOrd="0" destOrd="0" presId="urn:microsoft.com/office/officeart/2005/8/layout/hList1"/>
    <dgm:cxn modelId="{88FE1907-D46B-465E-B4C3-099517CCEC55}" type="presParOf" srcId="{E6C38FB3-FA70-4AA6-B0CD-43819B96EB7F}" destId="{0C8D7189-74A4-466A-96EA-71484AD1C767}" srcOrd="0" destOrd="0" presId="urn:microsoft.com/office/officeart/2005/8/layout/hList1"/>
    <dgm:cxn modelId="{D8A55E1B-6D84-4E94-B1A3-2D2E27BF8B81}" type="presParOf" srcId="{E6C38FB3-FA70-4AA6-B0CD-43819B96EB7F}" destId="{6F064971-1C98-455B-B775-179B841F3CB8}" srcOrd="1" destOrd="0" presId="urn:microsoft.com/office/officeart/2005/8/layout/hList1"/>
    <dgm:cxn modelId="{8AE672DB-A442-4F5A-B49D-46100BC64BA2}" type="presParOf" srcId="{D2365C3A-AF61-455E-98DE-CCEDD30131F3}" destId="{17E699E5-FC85-4400-86D2-DF491832CB48}" srcOrd="1" destOrd="0" presId="urn:microsoft.com/office/officeart/2005/8/layout/hList1"/>
    <dgm:cxn modelId="{ABF21A8D-C54D-4AD5-988F-49007387235E}" type="presParOf" srcId="{D2365C3A-AF61-455E-98DE-CCEDD30131F3}" destId="{6F747808-F09F-4AA0-9694-502088F8A7CE}" srcOrd="2" destOrd="0" presId="urn:microsoft.com/office/officeart/2005/8/layout/hList1"/>
    <dgm:cxn modelId="{090AB4A0-12DC-40F5-A0F3-A71B764712F0}" type="presParOf" srcId="{6F747808-F09F-4AA0-9694-502088F8A7CE}" destId="{00CFEA4E-57D5-4BB6-919B-85FDC3055B87}" srcOrd="0" destOrd="0" presId="urn:microsoft.com/office/officeart/2005/8/layout/hList1"/>
    <dgm:cxn modelId="{27630E5E-C8D9-4392-8D2F-208E578891D4}" type="presParOf" srcId="{6F747808-F09F-4AA0-9694-502088F8A7CE}" destId="{4C5FA440-B813-4171-8BB2-B00FDAEBCADF}" srcOrd="1" destOrd="0" presId="urn:microsoft.com/office/officeart/2005/8/layout/hList1"/>
    <dgm:cxn modelId="{2E96876A-5D3B-425C-B5A3-7B78705DD7F2}" type="presParOf" srcId="{D2365C3A-AF61-455E-98DE-CCEDD30131F3}" destId="{2189542C-4CDA-4A95-8415-F71287B23B32}" srcOrd="3" destOrd="0" presId="urn:microsoft.com/office/officeart/2005/8/layout/hList1"/>
    <dgm:cxn modelId="{8EF95EF1-04AF-489A-AD88-FFBA04AFDC47}" type="presParOf" srcId="{D2365C3A-AF61-455E-98DE-CCEDD30131F3}" destId="{0C2D451F-D393-4061-8E00-FAE5807B171E}" srcOrd="4" destOrd="0" presId="urn:microsoft.com/office/officeart/2005/8/layout/hList1"/>
    <dgm:cxn modelId="{17A8E494-70D5-441A-A979-924526A34E42}" type="presParOf" srcId="{0C2D451F-D393-4061-8E00-FAE5807B171E}" destId="{067C459D-384F-4105-84EC-DF6180E158D1}" srcOrd="0" destOrd="0" presId="urn:microsoft.com/office/officeart/2005/8/layout/hList1"/>
    <dgm:cxn modelId="{2FF46FF9-A0CD-45F3-A62D-9AFC50862CDE}" type="presParOf" srcId="{0C2D451F-D393-4061-8E00-FAE5807B171E}" destId="{F881D52C-AC16-4AFA-998A-7B04D584DDB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61201-7DC5-4F91-9C49-1B0B7591290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53F8844-A1F5-4A93-A4ED-966C345BF973}">
      <dgm:prSet/>
      <dgm:spPr/>
      <dgm:t>
        <a:bodyPr/>
        <a:lstStyle/>
        <a:p>
          <a:r>
            <a:rPr lang="en-US"/>
            <a:t>Amended from The Acupuncture Treatment Record, developed by Dr. Libby Stuyt in 2001</a:t>
          </a:r>
        </a:p>
      </dgm:t>
    </dgm:pt>
    <dgm:pt modelId="{9AFCC08D-9168-4442-9A4F-01B50D138F10}" type="parTrans" cxnId="{ECF0D6E2-B3ED-42DA-89DB-0826F7B56F74}">
      <dgm:prSet/>
      <dgm:spPr/>
      <dgm:t>
        <a:bodyPr/>
        <a:lstStyle/>
        <a:p>
          <a:endParaRPr lang="en-US"/>
        </a:p>
      </dgm:t>
    </dgm:pt>
    <dgm:pt modelId="{E5CC0BB6-086D-4C0C-820C-C4BF4BCF3167}" type="sibTrans" cxnId="{ECF0D6E2-B3ED-42DA-89DB-0826F7B56F74}">
      <dgm:prSet/>
      <dgm:spPr/>
      <dgm:t>
        <a:bodyPr/>
        <a:lstStyle/>
        <a:p>
          <a:endParaRPr lang="en-US"/>
        </a:p>
      </dgm:t>
    </dgm:pt>
    <dgm:pt modelId="{86CF3B19-DD72-4269-A2C2-8C524CE89A6F}">
      <dgm:prSet/>
      <dgm:spPr/>
      <dgm:t>
        <a:bodyPr/>
        <a:lstStyle/>
        <a:p>
          <a:r>
            <a:rPr lang="en-US"/>
            <a:t>14 symptoms</a:t>
          </a:r>
        </a:p>
      </dgm:t>
    </dgm:pt>
    <dgm:pt modelId="{71BAA880-E936-4818-994C-3C054C0D8533}" type="parTrans" cxnId="{E8AAB68F-C186-4271-A540-CC532EFCD796}">
      <dgm:prSet/>
      <dgm:spPr/>
      <dgm:t>
        <a:bodyPr/>
        <a:lstStyle/>
        <a:p>
          <a:endParaRPr lang="en-US"/>
        </a:p>
      </dgm:t>
    </dgm:pt>
    <dgm:pt modelId="{5F41F76D-19F8-4DE9-8D8E-6744119ADB0D}" type="sibTrans" cxnId="{E8AAB68F-C186-4271-A540-CC532EFCD796}">
      <dgm:prSet/>
      <dgm:spPr/>
      <dgm:t>
        <a:bodyPr/>
        <a:lstStyle/>
        <a:p>
          <a:endParaRPr lang="en-US"/>
        </a:p>
      </dgm:t>
    </dgm:pt>
    <dgm:pt modelId="{34D215EA-AD9A-480E-A161-24A019D7DA38}">
      <dgm:prSet/>
      <dgm:spPr/>
      <dgm:t>
        <a:bodyPr/>
        <a:lstStyle/>
        <a:p>
          <a:r>
            <a:rPr lang="en-US"/>
            <a:t>The Acudetox Treatment Record (ATR) </a:t>
          </a:r>
        </a:p>
      </dgm:t>
    </dgm:pt>
    <dgm:pt modelId="{07C0880E-3514-4E50-B1B8-42F1D02192F6}" type="parTrans" cxnId="{16D1497D-BBA6-47D4-946B-3C9494FFD385}">
      <dgm:prSet/>
      <dgm:spPr/>
      <dgm:t>
        <a:bodyPr/>
        <a:lstStyle/>
        <a:p>
          <a:endParaRPr lang="en-US"/>
        </a:p>
      </dgm:t>
    </dgm:pt>
    <dgm:pt modelId="{915DDD8B-9D2B-4F0C-9174-D6508F6FCDEF}" type="sibTrans" cxnId="{16D1497D-BBA6-47D4-946B-3C9494FFD385}">
      <dgm:prSet/>
      <dgm:spPr/>
      <dgm:t>
        <a:bodyPr/>
        <a:lstStyle/>
        <a:p>
          <a:endParaRPr lang="en-US"/>
        </a:p>
      </dgm:t>
    </dgm:pt>
    <dgm:pt modelId="{67EE7F4F-94F2-476B-AEC0-B4240D67A18F}">
      <dgm:prSet/>
      <dgm:spPr/>
      <dgm:t>
        <a:bodyPr/>
        <a:lstStyle/>
        <a:p>
          <a:r>
            <a:rPr lang="en-US"/>
            <a:t>Cronbach’s alpha ranged from .801-.769 = High Internal Consistency</a:t>
          </a:r>
        </a:p>
      </dgm:t>
    </dgm:pt>
    <dgm:pt modelId="{FE002039-62F5-4D0E-A2C4-9F81DB6A75F0}" type="parTrans" cxnId="{5BB87984-34C7-4753-824E-8AD1B868B8D4}">
      <dgm:prSet/>
      <dgm:spPr/>
      <dgm:t>
        <a:bodyPr/>
        <a:lstStyle/>
        <a:p>
          <a:endParaRPr lang="en-US"/>
        </a:p>
      </dgm:t>
    </dgm:pt>
    <dgm:pt modelId="{FF75E44D-E174-4458-8602-075C6955A7D9}" type="sibTrans" cxnId="{5BB87984-34C7-4753-824E-8AD1B868B8D4}">
      <dgm:prSet/>
      <dgm:spPr/>
      <dgm:t>
        <a:bodyPr/>
        <a:lstStyle/>
        <a:p>
          <a:endParaRPr lang="en-US"/>
        </a:p>
      </dgm:t>
    </dgm:pt>
    <dgm:pt modelId="{A7133818-4E53-4214-8509-0F6FF14EE196}">
      <dgm:prSet/>
      <dgm:spPr/>
      <dgm:t>
        <a:bodyPr/>
        <a:lstStyle/>
        <a:p>
          <a:r>
            <a:rPr lang="en-US"/>
            <a:t>10 symptoms </a:t>
          </a:r>
        </a:p>
      </dgm:t>
    </dgm:pt>
    <dgm:pt modelId="{D707E69D-2E30-4C09-9FD8-8413A3266195}" type="parTrans" cxnId="{8D346FB1-EBBC-48D6-8C77-0984F2AF61B5}">
      <dgm:prSet/>
      <dgm:spPr/>
      <dgm:t>
        <a:bodyPr/>
        <a:lstStyle/>
        <a:p>
          <a:endParaRPr lang="en-US"/>
        </a:p>
      </dgm:t>
    </dgm:pt>
    <dgm:pt modelId="{9B45E971-F099-4650-A7D0-FCB9994B2924}" type="sibTrans" cxnId="{8D346FB1-EBBC-48D6-8C77-0984F2AF61B5}">
      <dgm:prSet/>
      <dgm:spPr/>
      <dgm:t>
        <a:bodyPr/>
        <a:lstStyle/>
        <a:p>
          <a:endParaRPr lang="en-US"/>
        </a:p>
      </dgm:t>
    </dgm:pt>
    <dgm:pt modelId="{328EB05D-9CEA-4EBA-B529-5477580648E6}">
      <dgm:prSet/>
      <dgm:spPr/>
      <dgm:t>
        <a:bodyPr/>
        <a:lstStyle/>
        <a:p>
          <a:r>
            <a:rPr lang="en-US"/>
            <a:t>Sleeping</a:t>
          </a:r>
        </a:p>
      </dgm:t>
    </dgm:pt>
    <dgm:pt modelId="{AED3DA4A-09EB-43AF-AF7D-CA0E1D569D23}" type="parTrans" cxnId="{F67550F5-6001-43EF-9D76-F8D35434C649}">
      <dgm:prSet/>
      <dgm:spPr/>
      <dgm:t>
        <a:bodyPr/>
        <a:lstStyle/>
        <a:p>
          <a:endParaRPr lang="en-US"/>
        </a:p>
      </dgm:t>
    </dgm:pt>
    <dgm:pt modelId="{BC481188-684E-4423-A337-0184812708DE}" type="sibTrans" cxnId="{F67550F5-6001-43EF-9D76-F8D35434C649}">
      <dgm:prSet/>
      <dgm:spPr/>
      <dgm:t>
        <a:bodyPr/>
        <a:lstStyle/>
        <a:p>
          <a:endParaRPr lang="en-US"/>
        </a:p>
      </dgm:t>
    </dgm:pt>
    <dgm:pt modelId="{774FF7A3-C970-4441-84EB-08F56BC003C8}">
      <dgm:prSet/>
      <dgm:spPr/>
      <dgm:t>
        <a:bodyPr/>
        <a:lstStyle/>
        <a:p>
          <a:r>
            <a:rPr lang="en-US"/>
            <a:t>Eating</a:t>
          </a:r>
        </a:p>
      </dgm:t>
    </dgm:pt>
    <dgm:pt modelId="{BAFF48A3-AFE1-4465-9525-B74C2BA34CF6}" type="parTrans" cxnId="{B7996BA6-FF95-4889-A00D-1D0B525E28D8}">
      <dgm:prSet/>
      <dgm:spPr/>
      <dgm:t>
        <a:bodyPr/>
        <a:lstStyle/>
        <a:p>
          <a:endParaRPr lang="en-US"/>
        </a:p>
      </dgm:t>
    </dgm:pt>
    <dgm:pt modelId="{ADD40F07-D174-495F-8852-BDCEE1150E75}" type="sibTrans" cxnId="{B7996BA6-FF95-4889-A00D-1D0B525E28D8}">
      <dgm:prSet/>
      <dgm:spPr/>
      <dgm:t>
        <a:bodyPr/>
        <a:lstStyle/>
        <a:p>
          <a:endParaRPr lang="en-US"/>
        </a:p>
      </dgm:t>
    </dgm:pt>
    <dgm:pt modelId="{0DC2BA4A-5854-4101-9227-A65E8ABA8354}">
      <dgm:prSet/>
      <dgm:spPr/>
      <dgm:t>
        <a:bodyPr/>
        <a:lstStyle/>
        <a:p>
          <a:r>
            <a:rPr lang="en-US"/>
            <a:t>Headache</a:t>
          </a:r>
        </a:p>
      </dgm:t>
    </dgm:pt>
    <dgm:pt modelId="{963CD446-8307-48BC-B95A-042C663BEB6F}" type="parTrans" cxnId="{BADFF793-8AC1-41B9-89DC-4F4CD465EB0F}">
      <dgm:prSet/>
      <dgm:spPr/>
      <dgm:t>
        <a:bodyPr/>
        <a:lstStyle/>
        <a:p>
          <a:endParaRPr lang="en-US"/>
        </a:p>
      </dgm:t>
    </dgm:pt>
    <dgm:pt modelId="{971F8592-0D94-443C-A3FF-70AB4044E4CF}" type="sibTrans" cxnId="{BADFF793-8AC1-41B9-89DC-4F4CD465EB0F}">
      <dgm:prSet/>
      <dgm:spPr/>
      <dgm:t>
        <a:bodyPr/>
        <a:lstStyle/>
        <a:p>
          <a:endParaRPr lang="en-US"/>
        </a:p>
      </dgm:t>
    </dgm:pt>
    <dgm:pt modelId="{80C37CE0-4C5A-484E-8CE7-050BA7BED485}">
      <dgm:prSet/>
      <dgm:spPr/>
      <dgm:t>
        <a:bodyPr/>
        <a:lstStyle/>
        <a:p>
          <a:r>
            <a:rPr lang="en-US"/>
            <a:t>Depression</a:t>
          </a:r>
        </a:p>
      </dgm:t>
    </dgm:pt>
    <dgm:pt modelId="{8214E2C3-4F15-4C45-B1D3-58C64254C241}" type="parTrans" cxnId="{60805B8D-9422-4BA7-9148-497496A19BEE}">
      <dgm:prSet/>
      <dgm:spPr/>
      <dgm:t>
        <a:bodyPr/>
        <a:lstStyle/>
        <a:p>
          <a:endParaRPr lang="en-US"/>
        </a:p>
      </dgm:t>
    </dgm:pt>
    <dgm:pt modelId="{6F7AFFD4-8D1B-4A21-BFFB-0932D743354E}" type="sibTrans" cxnId="{60805B8D-9422-4BA7-9148-497496A19BEE}">
      <dgm:prSet/>
      <dgm:spPr/>
      <dgm:t>
        <a:bodyPr/>
        <a:lstStyle/>
        <a:p>
          <a:endParaRPr lang="en-US"/>
        </a:p>
      </dgm:t>
    </dgm:pt>
    <dgm:pt modelId="{1A1E57E8-380C-4F1D-A945-4ADFEDEA1250}">
      <dgm:prSet/>
      <dgm:spPr/>
      <dgm:t>
        <a:bodyPr/>
        <a:lstStyle/>
        <a:p>
          <a:r>
            <a:rPr lang="en-US"/>
            <a:t>Anxiety</a:t>
          </a:r>
        </a:p>
      </dgm:t>
    </dgm:pt>
    <dgm:pt modelId="{182ED25B-F314-4003-B310-C26B53FE8645}" type="parTrans" cxnId="{CE069F16-E594-4675-B830-54F5FDE7FC38}">
      <dgm:prSet/>
      <dgm:spPr/>
      <dgm:t>
        <a:bodyPr/>
        <a:lstStyle/>
        <a:p>
          <a:endParaRPr lang="en-US"/>
        </a:p>
      </dgm:t>
    </dgm:pt>
    <dgm:pt modelId="{FCB19299-EF0F-4666-828B-4E08EC7A5006}" type="sibTrans" cxnId="{CE069F16-E594-4675-B830-54F5FDE7FC38}">
      <dgm:prSet/>
      <dgm:spPr/>
      <dgm:t>
        <a:bodyPr/>
        <a:lstStyle/>
        <a:p>
          <a:endParaRPr lang="en-US"/>
        </a:p>
      </dgm:t>
    </dgm:pt>
    <dgm:pt modelId="{625DAE16-1BD0-49B7-BF59-FFADAB6D7772}">
      <dgm:prSet/>
      <dgm:spPr/>
      <dgm:t>
        <a:bodyPr/>
        <a:lstStyle/>
        <a:p>
          <a:r>
            <a:rPr lang="en-US"/>
            <a:t>Anger</a:t>
          </a:r>
        </a:p>
      </dgm:t>
    </dgm:pt>
    <dgm:pt modelId="{9A34D264-C1BF-4DE6-9E88-286D5C5010F2}" type="parTrans" cxnId="{F5F861A9-13E9-4071-BEB0-A9E1DE120D85}">
      <dgm:prSet/>
      <dgm:spPr/>
      <dgm:t>
        <a:bodyPr/>
        <a:lstStyle/>
        <a:p>
          <a:endParaRPr lang="en-US"/>
        </a:p>
      </dgm:t>
    </dgm:pt>
    <dgm:pt modelId="{B4138CA8-D330-49AD-89ED-B97E83D8A311}" type="sibTrans" cxnId="{F5F861A9-13E9-4071-BEB0-A9E1DE120D85}">
      <dgm:prSet/>
      <dgm:spPr/>
      <dgm:t>
        <a:bodyPr/>
        <a:lstStyle/>
        <a:p>
          <a:endParaRPr lang="en-US"/>
        </a:p>
      </dgm:t>
    </dgm:pt>
    <dgm:pt modelId="{AF42E92D-656A-408C-B165-7CA0E5481113}">
      <dgm:prSet/>
      <dgm:spPr/>
      <dgm:t>
        <a:bodyPr/>
        <a:lstStyle/>
        <a:p>
          <a:r>
            <a:rPr lang="en-US"/>
            <a:t>Concentration</a:t>
          </a:r>
        </a:p>
      </dgm:t>
    </dgm:pt>
    <dgm:pt modelId="{807C922A-AF5E-4BAD-B533-D4C5A5CE12DD}" type="parTrans" cxnId="{140084AE-8050-4766-B31A-4913B9D8036F}">
      <dgm:prSet/>
      <dgm:spPr/>
      <dgm:t>
        <a:bodyPr/>
        <a:lstStyle/>
        <a:p>
          <a:endParaRPr lang="en-US"/>
        </a:p>
      </dgm:t>
    </dgm:pt>
    <dgm:pt modelId="{1CF675F4-704B-4C6C-BA7D-516070CC3E0B}" type="sibTrans" cxnId="{140084AE-8050-4766-B31A-4913B9D8036F}">
      <dgm:prSet/>
      <dgm:spPr/>
      <dgm:t>
        <a:bodyPr/>
        <a:lstStyle/>
        <a:p>
          <a:endParaRPr lang="en-US"/>
        </a:p>
      </dgm:t>
    </dgm:pt>
    <dgm:pt modelId="{7E649C1B-E15B-4BF1-9DA7-78A97DD0A0F1}">
      <dgm:prSet/>
      <dgm:spPr/>
      <dgm:t>
        <a:bodyPr/>
        <a:lstStyle/>
        <a:p>
          <a:r>
            <a:rPr lang="en-US"/>
            <a:t>Energy</a:t>
          </a:r>
        </a:p>
      </dgm:t>
    </dgm:pt>
    <dgm:pt modelId="{186CC1E2-00A2-4CAA-BDDF-6C9359CD2B16}" type="parTrans" cxnId="{469B077E-0737-47EA-82A6-9089C27F866F}">
      <dgm:prSet/>
      <dgm:spPr/>
      <dgm:t>
        <a:bodyPr/>
        <a:lstStyle/>
        <a:p>
          <a:endParaRPr lang="en-US"/>
        </a:p>
      </dgm:t>
    </dgm:pt>
    <dgm:pt modelId="{09E08FF5-57ED-4D7C-ACC5-523FB81F1B50}" type="sibTrans" cxnId="{469B077E-0737-47EA-82A6-9089C27F866F}">
      <dgm:prSet/>
      <dgm:spPr/>
      <dgm:t>
        <a:bodyPr/>
        <a:lstStyle/>
        <a:p>
          <a:endParaRPr lang="en-US"/>
        </a:p>
      </dgm:t>
    </dgm:pt>
    <dgm:pt modelId="{60F36567-367F-4350-9628-04A73FFC0990}">
      <dgm:prSet/>
      <dgm:spPr/>
      <dgm:t>
        <a:bodyPr/>
        <a:lstStyle/>
        <a:p>
          <a:r>
            <a:rPr lang="en-US"/>
            <a:t>Emotional stress</a:t>
          </a:r>
        </a:p>
      </dgm:t>
    </dgm:pt>
    <dgm:pt modelId="{29CC27CF-190F-483E-BAF5-8FD940DF9BA8}" type="parTrans" cxnId="{BA9077A9-7E53-4BDB-8387-3B04F8D628BA}">
      <dgm:prSet/>
      <dgm:spPr/>
      <dgm:t>
        <a:bodyPr/>
        <a:lstStyle/>
        <a:p>
          <a:endParaRPr lang="en-US"/>
        </a:p>
      </dgm:t>
    </dgm:pt>
    <dgm:pt modelId="{9DC80C78-066D-4350-8527-A749D38C06A8}" type="sibTrans" cxnId="{BA9077A9-7E53-4BDB-8387-3B04F8D628BA}">
      <dgm:prSet/>
      <dgm:spPr/>
      <dgm:t>
        <a:bodyPr/>
        <a:lstStyle/>
        <a:p>
          <a:endParaRPr lang="en-US"/>
        </a:p>
      </dgm:t>
    </dgm:pt>
    <dgm:pt modelId="{B9F4B605-2EBD-462D-B790-2AD04C5665D1}">
      <dgm:prSet/>
      <dgm:spPr/>
      <dgm:t>
        <a:bodyPr/>
        <a:lstStyle/>
        <a:p>
          <a:r>
            <a:rPr lang="en-US"/>
            <a:t>Physical stress</a:t>
          </a:r>
        </a:p>
      </dgm:t>
    </dgm:pt>
    <dgm:pt modelId="{42CE460F-0981-41FD-A6C1-34713241C2F0}" type="parTrans" cxnId="{7093A22E-3ECE-443C-B2D9-616604EBF5D9}">
      <dgm:prSet/>
      <dgm:spPr/>
      <dgm:t>
        <a:bodyPr/>
        <a:lstStyle/>
        <a:p>
          <a:endParaRPr lang="en-US"/>
        </a:p>
      </dgm:t>
    </dgm:pt>
    <dgm:pt modelId="{C22446D0-9EA7-4FE0-8F7D-57BDA0E8A302}" type="sibTrans" cxnId="{7093A22E-3ECE-443C-B2D9-616604EBF5D9}">
      <dgm:prSet/>
      <dgm:spPr/>
      <dgm:t>
        <a:bodyPr/>
        <a:lstStyle/>
        <a:p>
          <a:endParaRPr lang="en-US"/>
        </a:p>
      </dgm:t>
    </dgm:pt>
    <dgm:pt modelId="{DB73DF68-A724-4622-BFD8-8DF7C44FEBF7}" type="pres">
      <dgm:prSet presAssocID="{02861201-7DC5-4F91-9C49-1B0B7591290C}" presName="linear" presStyleCnt="0">
        <dgm:presLayoutVars>
          <dgm:animLvl val="lvl"/>
          <dgm:resizeHandles val="exact"/>
        </dgm:presLayoutVars>
      </dgm:prSet>
      <dgm:spPr/>
    </dgm:pt>
    <dgm:pt modelId="{F19E799D-585A-4CD9-B278-D3B08043A3B1}" type="pres">
      <dgm:prSet presAssocID="{D53F8844-A1F5-4A93-A4ED-966C345BF9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91BF125-CC4C-4CF6-9D88-ECB94405CC73}" type="pres">
      <dgm:prSet presAssocID="{D53F8844-A1F5-4A93-A4ED-966C345BF973}" presName="childText" presStyleLbl="revTx" presStyleIdx="0" presStyleCnt="2">
        <dgm:presLayoutVars>
          <dgm:bulletEnabled val="1"/>
        </dgm:presLayoutVars>
      </dgm:prSet>
      <dgm:spPr/>
    </dgm:pt>
    <dgm:pt modelId="{9FF045C7-B50F-474F-86BA-D441AE436104}" type="pres">
      <dgm:prSet presAssocID="{34D215EA-AD9A-480E-A161-24A019D7DA3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ACE67E6-4F5A-4241-94C7-7948DA05B99E}" type="pres">
      <dgm:prSet presAssocID="{34D215EA-AD9A-480E-A161-24A019D7DA3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4A79D14-6F80-41DE-A188-69A1C2EBB006}" type="presOf" srcId="{774FF7A3-C970-4441-84EB-08F56BC003C8}" destId="{DACE67E6-4F5A-4241-94C7-7948DA05B99E}" srcOrd="0" destOrd="3" presId="urn:microsoft.com/office/officeart/2005/8/layout/vList2"/>
    <dgm:cxn modelId="{CE069F16-E594-4675-B830-54F5FDE7FC38}" srcId="{A7133818-4E53-4214-8509-0F6FF14EE196}" destId="{1A1E57E8-380C-4F1D-A945-4ADFEDEA1250}" srcOrd="4" destOrd="0" parTransId="{182ED25B-F314-4003-B310-C26B53FE8645}" sibTransId="{FCB19299-EF0F-4666-828B-4E08EC7A5006}"/>
    <dgm:cxn modelId="{7093A22E-3ECE-443C-B2D9-616604EBF5D9}" srcId="{A7133818-4E53-4214-8509-0F6FF14EE196}" destId="{B9F4B605-2EBD-462D-B790-2AD04C5665D1}" srcOrd="9" destOrd="0" parTransId="{42CE460F-0981-41FD-A6C1-34713241C2F0}" sibTransId="{C22446D0-9EA7-4FE0-8F7D-57BDA0E8A302}"/>
    <dgm:cxn modelId="{8BC42633-9B57-4334-A2FF-36E21DC7D1CF}" type="presOf" srcId="{B9F4B605-2EBD-462D-B790-2AD04C5665D1}" destId="{DACE67E6-4F5A-4241-94C7-7948DA05B99E}" srcOrd="0" destOrd="11" presId="urn:microsoft.com/office/officeart/2005/8/layout/vList2"/>
    <dgm:cxn modelId="{0D358035-03AD-4038-ACB7-7D1AD17E0714}" type="presOf" srcId="{D53F8844-A1F5-4A93-A4ED-966C345BF973}" destId="{F19E799D-585A-4CD9-B278-D3B08043A3B1}" srcOrd="0" destOrd="0" presId="urn:microsoft.com/office/officeart/2005/8/layout/vList2"/>
    <dgm:cxn modelId="{0B0BC736-966E-4858-810A-3CDDD8D779B6}" type="presOf" srcId="{1A1E57E8-380C-4F1D-A945-4ADFEDEA1250}" destId="{DACE67E6-4F5A-4241-94C7-7948DA05B99E}" srcOrd="0" destOrd="6" presId="urn:microsoft.com/office/officeart/2005/8/layout/vList2"/>
    <dgm:cxn modelId="{36405846-676C-49A9-9F33-F427370E0D55}" type="presOf" srcId="{60F36567-367F-4350-9628-04A73FFC0990}" destId="{DACE67E6-4F5A-4241-94C7-7948DA05B99E}" srcOrd="0" destOrd="10" presId="urn:microsoft.com/office/officeart/2005/8/layout/vList2"/>
    <dgm:cxn modelId="{0178F95C-5D08-4303-ACFF-839CA41D1017}" type="presOf" srcId="{67EE7F4F-94F2-476B-AEC0-B4240D67A18F}" destId="{DACE67E6-4F5A-4241-94C7-7948DA05B99E}" srcOrd="0" destOrd="0" presId="urn:microsoft.com/office/officeart/2005/8/layout/vList2"/>
    <dgm:cxn modelId="{A78DC161-25BE-4E37-AC59-55C818257B28}" type="presOf" srcId="{A7133818-4E53-4214-8509-0F6FF14EE196}" destId="{DACE67E6-4F5A-4241-94C7-7948DA05B99E}" srcOrd="0" destOrd="1" presId="urn:microsoft.com/office/officeart/2005/8/layout/vList2"/>
    <dgm:cxn modelId="{D0B08466-9A13-4E40-B611-0B81C9305786}" type="presOf" srcId="{80C37CE0-4C5A-484E-8CE7-050BA7BED485}" destId="{DACE67E6-4F5A-4241-94C7-7948DA05B99E}" srcOrd="0" destOrd="5" presId="urn:microsoft.com/office/officeart/2005/8/layout/vList2"/>
    <dgm:cxn modelId="{C9D25071-0111-44C6-8C40-FDEED490FCE7}" type="presOf" srcId="{328EB05D-9CEA-4EBA-B529-5477580648E6}" destId="{DACE67E6-4F5A-4241-94C7-7948DA05B99E}" srcOrd="0" destOrd="2" presId="urn:microsoft.com/office/officeart/2005/8/layout/vList2"/>
    <dgm:cxn modelId="{199D9278-DD19-4704-A8DB-A08C748F4EF6}" type="presOf" srcId="{0DC2BA4A-5854-4101-9227-A65E8ABA8354}" destId="{DACE67E6-4F5A-4241-94C7-7948DA05B99E}" srcOrd="0" destOrd="4" presId="urn:microsoft.com/office/officeart/2005/8/layout/vList2"/>
    <dgm:cxn modelId="{16D1497D-BBA6-47D4-946B-3C9494FFD385}" srcId="{02861201-7DC5-4F91-9C49-1B0B7591290C}" destId="{34D215EA-AD9A-480E-A161-24A019D7DA38}" srcOrd="1" destOrd="0" parTransId="{07C0880E-3514-4E50-B1B8-42F1D02192F6}" sibTransId="{915DDD8B-9D2B-4F0C-9174-D6508F6FCDEF}"/>
    <dgm:cxn modelId="{469B077E-0737-47EA-82A6-9089C27F866F}" srcId="{A7133818-4E53-4214-8509-0F6FF14EE196}" destId="{7E649C1B-E15B-4BF1-9DA7-78A97DD0A0F1}" srcOrd="7" destOrd="0" parTransId="{186CC1E2-00A2-4CAA-BDDF-6C9359CD2B16}" sibTransId="{09E08FF5-57ED-4D7C-ACC5-523FB81F1B50}"/>
    <dgm:cxn modelId="{5BB87984-34C7-4753-824E-8AD1B868B8D4}" srcId="{34D215EA-AD9A-480E-A161-24A019D7DA38}" destId="{67EE7F4F-94F2-476B-AEC0-B4240D67A18F}" srcOrd="0" destOrd="0" parTransId="{FE002039-62F5-4D0E-A2C4-9F81DB6A75F0}" sibTransId="{FF75E44D-E174-4458-8602-075C6955A7D9}"/>
    <dgm:cxn modelId="{60805B8D-9422-4BA7-9148-497496A19BEE}" srcId="{A7133818-4E53-4214-8509-0F6FF14EE196}" destId="{80C37CE0-4C5A-484E-8CE7-050BA7BED485}" srcOrd="3" destOrd="0" parTransId="{8214E2C3-4F15-4C45-B1D3-58C64254C241}" sibTransId="{6F7AFFD4-8D1B-4A21-BFFB-0932D743354E}"/>
    <dgm:cxn modelId="{E8AAB68F-C186-4271-A540-CC532EFCD796}" srcId="{D53F8844-A1F5-4A93-A4ED-966C345BF973}" destId="{86CF3B19-DD72-4269-A2C2-8C524CE89A6F}" srcOrd="0" destOrd="0" parTransId="{71BAA880-E936-4818-994C-3C054C0D8533}" sibTransId="{5F41F76D-19F8-4DE9-8D8E-6744119ADB0D}"/>
    <dgm:cxn modelId="{34B6B291-479C-49BF-8341-877055C60984}" type="presOf" srcId="{AF42E92D-656A-408C-B165-7CA0E5481113}" destId="{DACE67E6-4F5A-4241-94C7-7948DA05B99E}" srcOrd="0" destOrd="8" presId="urn:microsoft.com/office/officeart/2005/8/layout/vList2"/>
    <dgm:cxn modelId="{BADFF793-8AC1-41B9-89DC-4F4CD465EB0F}" srcId="{A7133818-4E53-4214-8509-0F6FF14EE196}" destId="{0DC2BA4A-5854-4101-9227-A65E8ABA8354}" srcOrd="2" destOrd="0" parTransId="{963CD446-8307-48BC-B95A-042C663BEB6F}" sibTransId="{971F8592-0D94-443C-A3FF-70AB4044E4CF}"/>
    <dgm:cxn modelId="{5865CF99-B95D-4E8A-9230-8A475668953C}" type="presOf" srcId="{34D215EA-AD9A-480E-A161-24A019D7DA38}" destId="{9FF045C7-B50F-474F-86BA-D441AE436104}" srcOrd="0" destOrd="0" presId="urn:microsoft.com/office/officeart/2005/8/layout/vList2"/>
    <dgm:cxn modelId="{7621359F-4B7B-4452-AB0A-460476FD3834}" type="presOf" srcId="{02861201-7DC5-4F91-9C49-1B0B7591290C}" destId="{DB73DF68-A724-4622-BFD8-8DF7C44FEBF7}" srcOrd="0" destOrd="0" presId="urn:microsoft.com/office/officeart/2005/8/layout/vList2"/>
    <dgm:cxn modelId="{B7996BA6-FF95-4889-A00D-1D0B525E28D8}" srcId="{A7133818-4E53-4214-8509-0F6FF14EE196}" destId="{774FF7A3-C970-4441-84EB-08F56BC003C8}" srcOrd="1" destOrd="0" parTransId="{BAFF48A3-AFE1-4465-9525-B74C2BA34CF6}" sibTransId="{ADD40F07-D174-495F-8852-BDCEE1150E75}"/>
    <dgm:cxn modelId="{F5F861A9-13E9-4071-BEB0-A9E1DE120D85}" srcId="{A7133818-4E53-4214-8509-0F6FF14EE196}" destId="{625DAE16-1BD0-49B7-BF59-FFADAB6D7772}" srcOrd="5" destOrd="0" parTransId="{9A34D264-C1BF-4DE6-9E88-286D5C5010F2}" sibTransId="{B4138CA8-D330-49AD-89ED-B97E83D8A311}"/>
    <dgm:cxn modelId="{BA9077A9-7E53-4BDB-8387-3B04F8D628BA}" srcId="{A7133818-4E53-4214-8509-0F6FF14EE196}" destId="{60F36567-367F-4350-9628-04A73FFC0990}" srcOrd="8" destOrd="0" parTransId="{29CC27CF-190F-483E-BAF5-8FD940DF9BA8}" sibTransId="{9DC80C78-066D-4350-8527-A749D38C06A8}"/>
    <dgm:cxn modelId="{140084AE-8050-4766-B31A-4913B9D8036F}" srcId="{A7133818-4E53-4214-8509-0F6FF14EE196}" destId="{AF42E92D-656A-408C-B165-7CA0E5481113}" srcOrd="6" destOrd="0" parTransId="{807C922A-AF5E-4BAD-B533-D4C5A5CE12DD}" sibTransId="{1CF675F4-704B-4C6C-BA7D-516070CC3E0B}"/>
    <dgm:cxn modelId="{8D346FB1-EBBC-48D6-8C77-0984F2AF61B5}" srcId="{34D215EA-AD9A-480E-A161-24A019D7DA38}" destId="{A7133818-4E53-4214-8509-0F6FF14EE196}" srcOrd="1" destOrd="0" parTransId="{D707E69D-2E30-4C09-9FD8-8413A3266195}" sibTransId="{9B45E971-F099-4650-A7D0-FCB9994B2924}"/>
    <dgm:cxn modelId="{C33888CF-E050-42EB-BE27-824919E87B97}" type="presOf" srcId="{7E649C1B-E15B-4BF1-9DA7-78A97DD0A0F1}" destId="{DACE67E6-4F5A-4241-94C7-7948DA05B99E}" srcOrd="0" destOrd="9" presId="urn:microsoft.com/office/officeart/2005/8/layout/vList2"/>
    <dgm:cxn modelId="{75C12EDC-08EA-4691-82B1-FCE307E5FBBE}" type="presOf" srcId="{625DAE16-1BD0-49B7-BF59-FFADAB6D7772}" destId="{DACE67E6-4F5A-4241-94C7-7948DA05B99E}" srcOrd="0" destOrd="7" presId="urn:microsoft.com/office/officeart/2005/8/layout/vList2"/>
    <dgm:cxn modelId="{ECF0D6E2-B3ED-42DA-89DB-0826F7B56F74}" srcId="{02861201-7DC5-4F91-9C49-1B0B7591290C}" destId="{D53F8844-A1F5-4A93-A4ED-966C345BF973}" srcOrd="0" destOrd="0" parTransId="{9AFCC08D-9168-4442-9A4F-01B50D138F10}" sibTransId="{E5CC0BB6-086D-4C0C-820C-C4BF4BCF3167}"/>
    <dgm:cxn modelId="{73623EEA-05F4-4CDC-A3FD-74F7B8A860DB}" type="presOf" srcId="{86CF3B19-DD72-4269-A2C2-8C524CE89A6F}" destId="{491BF125-CC4C-4CF6-9D88-ECB94405CC73}" srcOrd="0" destOrd="0" presId="urn:microsoft.com/office/officeart/2005/8/layout/vList2"/>
    <dgm:cxn modelId="{F67550F5-6001-43EF-9D76-F8D35434C649}" srcId="{A7133818-4E53-4214-8509-0F6FF14EE196}" destId="{328EB05D-9CEA-4EBA-B529-5477580648E6}" srcOrd="0" destOrd="0" parTransId="{AED3DA4A-09EB-43AF-AF7D-CA0E1D569D23}" sibTransId="{BC481188-684E-4423-A337-0184812708DE}"/>
    <dgm:cxn modelId="{6863709E-B181-453F-B0FE-EB1049FD425A}" type="presParOf" srcId="{DB73DF68-A724-4622-BFD8-8DF7C44FEBF7}" destId="{F19E799D-585A-4CD9-B278-D3B08043A3B1}" srcOrd="0" destOrd="0" presId="urn:microsoft.com/office/officeart/2005/8/layout/vList2"/>
    <dgm:cxn modelId="{7CD7254F-8D88-4936-BEEF-0F4E079119BF}" type="presParOf" srcId="{DB73DF68-A724-4622-BFD8-8DF7C44FEBF7}" destId="{491BF125-CC4C-4CF6-9D88-ECB94405CC73}" srcOrd="1" destOrd="0" presId="urn:microsoft.com/office/officeart/2005/8/layout/vList2"/>
    <dgm:cxn modelId="{485440FE-449B-41D6-9FAA-5DF95A80302B}" type="presParOf" srcId="{DB73DF68-A724-4622-BFD8-8DF7C44FEBF7}" destId="{9FF045C7-B50F-474F-86BA-D441AE436104}" srcOrd="2" destOrd="0" presId="urn:microsoft.com/office/officeart/2005/8/layout/vList2"/>
    <dgm:cxn modelId="{AEF57A83-A404-4E89-B5A1-DFDEBBE2AD0D}" type="presParOf" srcId="{DB73DF68-A724-4622-BFD8-8DF7C44FEBF7}" destId="{DACE67E6-4F5A-4241-94C7-7948DA05B99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450B23-CB21-464A-9AEE-1FB84009B222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F22E815-4DAA-44D6-957E-5EB0C2E0154F}">
      <dgm:prSet/>
      <dgm:spPr/>
      <dgm:t>
        <a:bodyPr/>
        <a:lstStyle/>
        <a:p>
          <a:r>
            <a:rPr lang="en-US" dirty="0"/>
            <a:t>ANOVA indicated a statistically significant effect, Wilks’s Λ = .298, </a:t>
          </a:r>
          <a:r>
            <a:rPr lang="en-US" i="1" dirty="0"/>
            <a:t>F</a:t>
          </a:r>
          <a:r>
            <a:rPr lang="en-US" dirty="0"/>
            <a:t>(2, 21) =  24.695, </a:t>
          </a:r>
          <a:r>
            <a:rPr lang="en-US" i="1" dirty="0"/>
            <a:t>p</a:t>
          </a:r>
          <a:r>
            <a:rPr lang="en-US" dirty="0"/>
            <a:t> &lt; .001, multivariate η</a:t>
          </a:r>
          <a:r>
            <a:rPr lang="en-US" baseline="30000" dirty="0"/>
            <a:t>2</a:t>
          </a:r>
          <a:r>
            <a:rPr lang="en-US" dirty="0"/>
            <a:t>= .702. </a:t>
          </a:r>
        </a:p>
      </dgm:t>
    </dgm:pt>
    <dgm:pt modelId="{E31B2368-76C7-4FBC-B046-D9CD42AFD96C}" type="parTrans" cxnId="{43AC078B-D65A-4F9A-8ECF-4A4A0CBA3C30}">
      <dgm:prSet/>
      <dgm:spPr/>
      <dgm:t>
        <a:bodyPr/>
        <a:lstStyle/>
        <a:p>
          <a:endParaRPr lang="en-US"/>
        </a:p>
      </dgm:t>
    </dgm:pt>
    <dgm:pt modelId="{15D11F21-59D7-4F2B-9BB1-C129D534FD2E}" type="sibTrans" cxnId="{43AC078B-D65A-4F9A-8ECF-4A4A0CBA3C30}">
      <dgm:prSet/>
      <dgm:spPr/>
      <dgm:t>
        <a:bodyPr/>
        <a:lstStyle/>
        <a:p>
          <a:endParaRPr lang="en-US"/>
        </a:p>
      </dgm:t>
    </dgm:pt>
    <dgm:pt modelId="{5387C2B5-68F7-4D3F-A16C-E7F4247A4887}">
      <dgm:prSet/>
      <dgm:spPr/>
      <dgm:t>
        <a:bodyPr/>
        <a:lstStyle/>
        <a:p>
          <a:r>
            <a:rPr lang="en-US" dirty="0"/>
            <a:t>Pairwise comparisons reveal that there statistically significant differences among the pairs. </a:t>
          </a:r>
        </a:p>
      </dgm:t>
    </dgm:pt>
    <dgm:pt modelId="{D21E0513-0092-4659-9C2E-E6845CE6AC40}" type="parTrans" cxnId="{6DF6BDF5-7506-4A63-9E11-9515DC26422D}">
      <dgm:prSet/>
      <dgm:spPr/>
      <dgm:t>
        <a:bodyPr/>
        <a:lstStyle/>
        <a:p>
          <a:endParaRPr lang="en-US"/>
        </a:p>
      </dgm:t>
    </dgm:pt>
    <dgm:pt modelId="{E0C8187A-C1A8-4AB8-B541-AD5C600B15F6}" type="sibTrans" cxnId="{6DF6BDF5-7506-4A63-9E11-9515DC26422D}">
      <dgm:prSet/>
      <dgm:spPr/>
      <dgm:t>
        <a:bodyPr/>
        <a:lstStyle/>
        <a:p>
          <a:endParaRPr lang="en-US"/>
        </a:p>
      </dgm:t>
    </dgm:pt>
    <dgm:pt modelId="{2D13D71C-8C12-4706-AFE0-539F98FA3E55}">
      <dgm:prSet/>
      <dgm:spPr/>
      <dgm:t>
        <a:bodyPr/>
        <a:lstStyle/>
        <a:p>
          <a:r>
            <a:rPr lang="en-US" dirty="0"/>
            <a:t>The ATR Pretest differs significantly from both the ATR Posttest (</a:t>
          </a:r>
          <a:r>
            <a:rPr lang="en-US" i="1" dirty="0"/>
            <a:t>M</a:t>
          </a:r>
          <a:r>
            <a:rPr lang="en-US" dirty="0"/>
            <a:t>=7.087, </a:t>
          </a:r>
          <a:r>
            <a:rPr lang="en-US" i="1" dirty="0"/>
            <a:t>SD</a:t>
          </a:r>
          <a:r>
            <a:rPr lang="en-US" dirty="0"/>
            <a:t>=1.123, </a:t>
          </a:r>
          <a:r>
            <a:rPr lang="en-US" i="1" dirty="0"/>
            <a:t>p&lt;.</a:t>
          </a:r>
          <a:r>
            <a:rPr lang="en-US" dirty="0"/>
            <a:t>001</a:t>
          </a:r>
          <a:r>
            <a:rPr lang="en-US" i="1" dirty="0"/>
            <a:t>)</a:t>
          </a:r>
          <a:r>
            <a:rPr lang="en-US" dirty="0"/>
            <a:t>, and ATR Follow-up (</a:t>
          </a:r>
          <a:r>
            <a:rPr lang="en-US" i="1" dirty="0"/>
            <a:t>M</a:t>
          </a:r>
          <a:r>
            <a:rPr lang="en-US" dirty="0"/>
            <a:t>=8.217, </a:t>
          </a:r>
          <a:r>
            <a:rPr lang="en-US" i="1" dirty="0"/>
            <a:t>SD</a:t>
          </a:r>
          <a:r>
            <a:rPr lang="en-US" dirty="0"/>
            <a:t>=1.253, </a:t>
          </a:r>
          <a:r>
            <a:rPr lang="en-US" i="1" dirty="0"/>
            <a:t>p&lt;.</a:t>
          </a:r>
          <a:r>
            <a:rPr lang="en-US" dirty="0"/>
            <a:t>001).  </a:t>
          </a:r>
        </a:p>
      </dgm:t>
    </dgm:pt>
    <dgm:pt modelId="{0C7609E4-8B18-4717-B162-0F0EBA610834}" type="parTrans" cxnId="{6683744C-A737-4A30-9806-9A6A9C8800B6}">
      <dgm:prSet/>
      <dgm:spPr/>
      <dgm:t>
        <a:bodyPr/>
        <a:lstStyle/>
        <a:p>
          <a:endParaRPr lang="en-US"/>
        </a:p>
      </dgm:t>
    </dgm:pt>
    <dgm:pt modelId="{683FA22A-0973-425B-9860-181DB83A050C}" type="sibTrans" cxnId="{6683744C-A737-4A30-9806-9A6A9C8800B6}">
      <dgm:prSet/>
      <dgm:spPr/>
      <dgm:t>
        <a:bodyPr/>
        <a:lstStyle/>
        <a:p>
          <a:endParaRPr lang="en-US"/>
        </a:p>
      </dgm:t>
    </dgm:pt>
    <dgm:pt modelId="{C3C1463C-53B2-4A69-ADAE-2151BCC02CF9}">
      <dgm:prSet/>
      <dgm:spPr/>
      <dgm:t>
        <a:bodyPr/>
        <a:lstStyle/>
        <a:p>
          <a:r>
            <a:rPr lang="en-US" dirty="0"/>
            <a:t>There are no significant differences between the ATR Posttest and the ATR Follow-up. </a:t>
          </a:r>
        </a:p>
      </dgm:t>
    </dgm:pt>
    <dgm:pt modelId="{889498CF-D8AF-485D-9390-B1CE225DF466}" type="parTrans" cxnId="{F30FC1BC-4A33-4945-9491-1EA340965E14}">
      <dgm:prSet/>
      <dgm:spPr/>
      <dgm:t>
        <a:bodyPr/>
        <a:lstStyle/>
        <a:p>
          <a:endParaRPr lang="en-US"/>
        </a:p>
      </dgm:t>
    </dgm:pt>
    <dgm:pt modelId="{5596A2AE-7CF8-4FAA-9596-2CCFBE92D73D}" type="sibTrans" cxnId="{F30FC1BC-4A33-4945-9491-1EA340965E14}">
      <dgm:prSet/>
      <dgm:spPr/>
      <dgm:t>
        <a:bodyPr/>
        <a:lstStyle/>
        <a:p>
          <a:endParaRPr lang="en-US"/>
        </a:p>
      </dgm:t>
    </dgm:pt>
    <dgm:pt modelId="{4602EA17-084C-4E94-A937-87809F5BD0A0}" type="pres">
      <dgm:prSet presAssocID="{45450B23-CB21-464A-9AEE-1FB84009B2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61937BF-CE7F-4424-B8F6-1870530737C5}" type="pres">
      <dgm:prSet presAssocID="{0F22E815-4DAA-44D6-957E-5EB0C2E0154F}" presName="root" presStyleCnt="0"/>
      <dgm:spPr/>
    </dgm:pt>
    <dgm:pt modelId="{0D8895F9-B542-4545-898C-6F9EC46C091C}" type="pres">
      <dgm:prSet presAssocID="{0F22E815-4DAA-44D6-957E-5EB0C2E0154F}" presName="rootComposite" presStyleCnt="0"/>
      <dgm:spPr/>
    </dgm:pt>
    <dgm:pt modelId="{FD8F0BFC-F90F-4EBD-8BC4-92D7A82BBF70}" type="pres">
      <dgm:prSet presAssocID="{0F22E815-4DAA-44D6-957E-5EB0C2E0154F}" presName="rootText" presStyleLbl="node1" presStyleIdx="0" presStyleCnt="3" custScaleX="127148" custScaleY="163484"/>
      <dgm:spPr/>
    </dgm:pt>
    <dgm:pt modelId="{8AD504C0-7281-4372-B121-D9AC2949674B}" type="pres">
      <dgm:prSet presAssocID="{0F22E815-4DAA-44D6-957E-5EB0C2E0154F}" presName="rootConnector" presStyleLbl="node1" presStyleIdx="0" presStyleCnt="3"/>
      <dgm:spPr/>
    </dgm:pt>
    <dgm:pt modelId="{A38F4F95-C4B9-4C8E-8BB2-A10F037A5A6A}" type="pres">
      <dgm:prSet presAssocID="{0F22E815-4DAA-44D6-957E-5EB0C2E0154F}" presName="childShape" presStyleCnt="0"/>
      <dgm:spPr/>
    </dgm:pt>
    <dgm:pt modelId="{78BE718D-B37C-4C60-BF4E-C8EBE72FDB49}" type="pres">
      <dgm:prSet presAssocID="{5387C2B5-68F7-4D3F-A16C-E7F4247A4887}" presName="root" presStyleCnt="0"/>
      <dgm:spPr/>
    </dgm:pt>
    <dgm:pt modelId="{873A893E-AB57-46A4-AECA-0B752B3E3A27}" type="pres">
      <dgm:prSet presAssocID="{5387C2B5-68F7-4D3F-A16C-E7F4247A4887}" presName="rootComposite" presStyleCnt="0"/>
      <dgm:spPr/>
    </dgm:pt>
    <dgm:pt modelId="{B5155248-C575-4A04-9D65-B1C8811BA3C2}" type="pres">
      <dgm:prSet presAssocID="{5387C2B5-68F7-4D3F-A16C-E7F4247A4887}" presName="rootText" presStyleLbl="node1" presStyleIdx="1" presStyleCnt="3" custScaleX="100110" custScaleY="120882"/>
      <dgm:spPr/>
    </dgm:pt>
    <dgm:pt modelId="{40499468-20E2-45C2-9456-6272ADCBFE0E}" type="pres">
      <dgm:prSet presAssocID="{5387C2B5-68F7-4D3F-A16C-E7F4247A4887}" presName="rootConnector" presStyleLbl="node1" presStyleIdx="1" presStyleCnt="3"/>
      <dgm:spPr/>
    </dgm:pt>
    <dgm:pt modelId="{865E76B7-5296-4E01-8E7F-164F39C10949}" type="pres">
      <dgm:prSet presAssocID="{5387C2B5-68F7-4D3F-A16C-E7F4247A4887}" presName="childShape" presStyleCnt="0"/>
      <dgm:spPr/>
    </dgm:pt>
    <dgm:pt modelId="{3EE4B293-519C-49D8-BA01-FCEF9E509BB8}" type="pres">
      <dgm:prSet presAssocID="{0C7609E4-8B18-4717-B162-0F0EBA610834}" presName="Name13" presStyleLbl="parChTrans1D2" presStyleIdx="0" presStyleCnt="1"/>
      <dgm:spPr/>
    </dgm:pt>
    <dgm:pt modelId="{CFAFE989-2827-46C1-AC9C-B5980A468E5C}" type="pres">
      <dgm:prSet presAssocID="{2D13D71C-8C12-4706-AFE0-539F98FA3E55}" presName="childText" presStyleLbl="bgAcc1" presStyleIdx="0" presStyleCnt="1">
        <dgm:presLayoutVars>
          <dgm:bulletEnabled val="1"/>
        </dgm:presLayoutVars>
      </dgm:prSet>
      <dgm:spPr/>
    </dgm:pt>
    <dgm:pt modelId="{912239DE-DB7B-409C-9DEB-47206C2A1A8C}" type="pres">
      <dgm:prSet presAssocID="{C3C1463C-53B2-4A69-ADAE-2151BCC02CF9}" presName="root" presStyleCnt="0"/>
      <dgm:spPr/>
    </dgm:pt>
    <dgm:pt modelId="{3BC61DA5-EF3A-4E9B-8E9A-DEB71A94F700}" type="pres">
      <dgm:prSet presAssocID="{C3C1463C-53B2-4A69-ADAE-2151BCC02CF9}" presName="rootComposite" presStyleCnt="0"/>
      <dgm:spPr/>
    </dgm:pt>
    <dgm:pt modelId="{39E7E260-B95B-4855-AEDA-61C0A6D5C266}" type="pres">
      <dgm:prSet presAssocID="{C3C1463C-53B2-4A69-ADAE-2151BCC02CF9}" presName="rootText" presStyleLbl="node1" presStyleIdx="2" presStyleCnt="3" custScaleY="179921"/>
      <dgm:spPr/>
    </dgm:pt>
    <dgm:pt modelId="{706FB624-A934-4A43-B71F-F44A72548D99}" type="pres">
      <dgm:prSet presAssocID="{C3C1463C-53B2-4A69-ADAE-2151BCC02CF9}" presName="rootConnector" presStyleLbl="node1" presStyleIdx="2" presStyleCnt="3"/>
      <dgm:spPr/>
    </dgm:pt>
    <dgm:pt modelId="{7AB421A3-1F62-4AAC-92D3-8ED3605C3EC3}" type="pres">
      <dgm:prSet presAssocID="{C3C1463C-53B2-4A69-ADAE-2151BCC02CF9}" presName="childShape" presStyleCnt="0"/>
      <dgm:spPr/>
    </dgm:pt>
  </dgm:ptLst>
  <dgm:cxnLst>
    <dgm:cxn modelId="{5F164535-9432-45E3-AE40-75621B45D451}" type="presOf" srcId="{0F22E815-4DAA-44D6-957E-5EB0C2E0154F}" destId="{FD8F0BFC-F90F-4EBD-8BC4-92D7A82BBF70}" srcOrd="0" destOrd="0" presId="urn:microsoft.com/office/officeart/2005/8/layout/hierarchy3"/>
    <dgm:cxn modelId="{6683744C-A737-4A30-9806-9A6A9C8800B6}" srcId="{5387C2B5-68F7-4D3F-A16C-E7F4247A4887}" destId="{2D13D71C-8C12-4706-AFE0-539F98FA3E55}" srcOrd="0" destOrd="0" parTransId="{0C7609E4-8B18-4717-B162-0F0EBA610834}" sibTransId="{683FA22A-0973-425B-9860-181DB83A050C}"/>
    <dgm:cxn modelId="{11191250-2BDA-49E9-AE93-4871D841F223}" type="presOf" srcId="{C3C1463C-53B2-4A69-ADAE-2151BCC02CF9}" destId="{706FB624-A934-4A43-B71F-F44A72548D99}" srcOrd="1" destOrd="0" presId="urn:microsoft.com/office/officeart/2005/8/layout/hierarchy3"/>
    <dgm:cxn modelId="{673D385C-B1FE-4824-90E4-235F39D01D4E}" type="presOf" srcId="{0F22E815-4DAA-44D6-957E-5EB0C2E0154F}" destId="{8AD504C0-7281-4372-B121-D9AC2949674B}" srcOrd="1" destOrd="0" presId="urn:microsoft.com/office/officeart/2005/8/layout/hierarchy3"/>
    <dgm:cxn modelId="{954E3870-ACFC-4F4E-B360-55DDE20276AC}" type="presOf" srcId="{0C7609E4-8B18-4717-B162-0F0EBA610834}" destId="{3EE4B293-519C-49D8-BA01-FCEF9E509BB8}" srcOrd="0" destOrd="0" presId="urn:microsoft.com/office/officeart/2005/8/layout/hierarchy3"/>
    <dgm:cxn modelId="{A6A0287A-EB04-4137-BDD9-9E2B7A8F2E31}" type="presOf" srcId="{C3C1463C-53B2-4A69-ADAE-2151BCC02CF9}" destId="{39E7E260-B95B-4855-AEDA-61C0A6D5C266}" srcOrd="0" destOrd="0" presId="urn:microsoft.com/office/officeart/2005/8/layout/hierarchy3"/>
    <dgm:cxn modelId="{43AC078B-D65A-4F9A-8ECF-4A4A0CBA3C30}" srcId="{45450B23-CB21-464A-9AEE-1FB84009B222}" destId="{0F22E815-4DAA-44D6-957E-5EB0C2E0154F}" srcOrd="0" destOrd="0" parTransId="{E31B2368-76C7-4FBC-B046-D9CD42AFD96C}" sibTransId="{15D11F21-59D7-4F2B-9BB1-C129D534FD2E}"/>
    <dgm:cxn modelId="{63E9CA8C-CB67-484B-A8BC-4175428AFE5A}" type="presOf" srcId="{5387C2B5-68F7-4D3F-A16C-E7F4247A4887}" destId="{B5155248-C575-4A04-9D65-B1C8811BA3C2}" srcOrd="0" destOrd="0" presId="urn:microsoft.com/office/officeart/2005/8/layout/hierarchy3"/>
    <dgm:cxn modelId="{8E33DBBA-49F9-4112-8763-26CFB165F582}" type="presOf" srcId="{45450B23-CB21-464A-9AEE-1FB84009B222}" destId="{4602EA17-084C-4E94-A937-87809F5BD0A0}" srcOrd="0" destOrd="0" presId="urn:microsoft.com/office/officeart/2005/8/layout/hierarchy3"/>
    <dgm:cxn modelId="{F30FC1BC-4A33-4945-9491-1EA340965E14}" srcId="{45450B23-CB21-464A-9AEE-1FB84009B222}" destId="{C3C1463C-53B2-4A69-ADAE-2151BCC02CF9}" srcOrd="2" destOrd="0" parTransId="{889498CF-D8AF-485D-9390-B1CE225DF466}" sibTransId="{5596A2AE-7CF8-4FAA-9596-2CCFBE92D73D}"/>
    <dgm:cxn modelId="{E69167CE-1C77-4155-9AAF-D23220CD889B}" type="presOf" srcId="{2D13D71C-8C12-4706-AFE0-539F98FA3E55}" destId="{CFAFE989-2827-46C1-AC9C-B5980A468E5C}" srcOrd="0" destOrd="0" presId="urn:microsoft.com/office/officeart/2005/8/layout/hierarchy3"/>
    <dgm:cxn modelId="{A6D66BD5-6948-4FBF-A423-63FD1C988AF1}" type="presOf" srcId="{5387C2B5-68F7-4D3F-A16C-E7F4247A4887}" destId="{40499468-20E2-45C2-9456-6272ADCBFE0E}" srcOrd="1" destOrd="0" presId="urn:microsoft.com/office/officeart/2005/8/layout/hierarchy3"/>
    <dgm:cxn modelId="{6DF6BDF5-7506-4A63-9E11-9515DC26422D}" srcId="{45450B23-CB21-464A-9AEE-1FB84009B222}" destId="{5387C2B5-68F7-4D3F-A16C-E7F4247A4887}" srcOrd="1" destOrd="0" parTransId="{D21E0513-0092-4659-9C2E-E6845CE6AC40}" sibTransId="{E0C8187A-C1A8-4AB8-B541-AD5C600B15F6}"/>
    <dgm:cxn modelId="{BC72B715-114B-473F-94E5-A2882C1B8BD9}" type="presParOf" srcId="{4602EA17-084C-4E94-A937-87809F5BD0A0}" destId="{361937BF-CE7F-4424-B8F6-1870530737C5}" srcOrd="0" destOrd="0" presId="urn:microsoft.com/office/officeart/2005/8/layout/hierarchy3"/>
    <dgm:cxn modelId="{62D7FA06-A37E-45BC-9EA8-84916084B528}" type="presParOf" srcId="{361937BF-CE7F-4424-B8F6-1870530737C5}" destId="{0D8895F9-B542-4545-898C-6F9EC46C091C}" srcOrd="0" destOrd="0" presId="urn:microsoft.com/office/officeart/2005/8/layout/hierarchy3"/>
    <dgm:cxn modelId="{344E3019-E261-4715-A18B-D89A63358E59}" type="presParOf" srcId="{0D8895F9-B542-4545-898C-6F9EC46C091C}" destId="{FD8F0BFC-F90F-4EBD-8BC4-92D7A82BBF70}" srcOrd="0" destOrd="0" presId="urn:microsoft.com/office/officeart/2005/8/layout/hierarchy3"/>
    <dgm:cxn modelId="{C8DFC722-79DC-4C5B-A4B9-FB8F595A40F3}" type="presParOf" srcId="{0D8895F9-B542-4545-898C-6F9EC46C091C}" destId="{8AD504C0-7281-4372-B121-D9AC2949674B}" srcOrd="1" destOrd="0" presId="urn:microsoft.com/office/officeart/2005/8/layout/hierarchy3"/>
    <dgm:cxn modelId="{4813C43C-1E83-4BE0-BC8B-6813614DF5AA}" type="presParOf" srcId="{361937BF-CE7F-4424-B8F6-1870530737C5}" destId="{A38F4F95-C4B9-4C8E-8BB2-A10F037A5A6A}" srcOrd="1" destOrd="0" presId="urn:microsoft.com/office/officeart/2005/8/layout/hierarchy3"/>
    <dgm:cxn modelId="{B74F1DB8-6A69-4287-9E7E-7D0A7DDC1121}" type="presParOf" srcId="{4602EA17-084C-4E94-A937-87809F5BD0A0}" destId="{78BE718D-B37C-4C60-BF4E-C8EBE72FDB49}" srcOrd="1" destOrd="0" presId="urn:microsoft.com/office/officeart/2005/8/layout/hierarchy3"/>
    <dgm:cxn modelId="{C2EB5F9B-1A4D-4510-BE05-BF0CF083D32A}" type="presParOf" srcId="{78BE718D-B37C-4C60-BF4E-C8EBE72FDB49}" destId="{873A893E-AB57-46A4-AECA-0B752B3E3A27}" srcOrd="0" destOrd="0" presId="urn:microsoft.com/office/officeart/2005/8/layout/hierarchy3"/>
    <dgm:cxn modelId="{DF5C0243-E946-41CD-8C96-85A97C79B05B}" type="presParOf" srcId="{873A893E-AB57-46A4-AECA-0B752B3E3A27}" destId="{B5155248-C575-4A04-9D65-B1C8811BA3C2}" srcOrd="0" destOrd="0" presId="urn:microsoft.com/office/officeart/2005/8/layout/hierarchy3"/>
    <dgm:cxn modelId="{7EDA59BF-3D20-4248-BEEC-02C022678AD4}" type="presParOf" srcId="{873A893E-AB57-46A4-AECA-0B752B3E3A27}" destId="{40499468-20E2-45C2-9456-6272ADCBFE0E}" srcOrd="1" destOrd="0" presId="urn:microsoft.com/office/officeart/2005/8/layout/hierarchy3"/>
    <dgm:cxn modelId="{FCB9856D-1824-44C4-8CD0-222B6D766FF3}" type="presParOf" srcId="{78BE718D-B37C-4C60-BF4E-C8EBE72FDB49}" destId="{865E76B7-5296-4E01-8E7F-164F39C10949}" srcOrd="1" destOrd="0" presId="urn:microsoft.com/office/officeart/2005/8/layout/hierarchy3"/>
    <dgm:cxn modelId="{5F276751-2C05-43EC-8397-AAB8377B1CC4}" type="presParOf" srcId="{865E76B7-5296-4E01-8E7F-164F39C10949}" destId="{3EE4B293-519C-49D8-BA01-FCEF9E509BB8}" srcOrd="0" destOrd="0" presId="urn:microsoft.com/office/officeart/2005/8/layout/hierarchy3"/>
    <dgm:cxn modelId="{79F53E30-3994-4587-BB3C-BA842AC44300}" type="presParOf" srcId="{865E76B7-5296-4E01-8E7F-164F39C10949}" destId="{CFAFE989-2827-46C1-AC9C-B5980A468E5C}" srcOrd="1" destOrd="0" presId="urn:microsoft.com/office/officeart/2005/8/layout/hierarchy3"/>
    <dgm:cxn modelId="{48B03773-7D56-4BA1-A9B5-81332F32E494}" type="presParOf" srcId="{4602EA17-084C-4E94-A937-87809F5BD0A0}" destId="{912239DE-DB7B-409C-9DEB-47206C2A1A8C}" srcOrd="2" destOrd="0" presId="urn:microsoft.com/office/officeart/2005/8/layout/hierarchy3"/>
    <dgm:cxn modelId="{FFDDFB4D-D398-4661-B9EB-B0E2C8F57669}" type="presParOf" srcId="{912239DE-DB7B-409C-9DEB-47206C2A1A8C}" destId="{3BC61DA5-EF3A-4E9B-8E9A-DEB71A94F700}" srcOrd="0" destOrd="0" presId="urn:microsoft.com/office/officeart/2005/8/layout/hierarchy3"/>
    <dgm:cxn modelId="{04F41959-3622-4714-A29E-60CAEA679BE5}" type="presParOf" srcId="{3BC61DA5-EF3A-4E9B-8E9A-DEB71A94F700}" destId="{39E7E260-B95B-4855-AEDA-61C0A6D5C266}" srcOrd="0" destOrd="0" presId="urn:microsoft.com/office/officeart/2005/8/layout/hierarchy3"/>
    <dgm:cxn modelId="{F00A0BEC-1A6D-4863-8990-8FA2B8364860}" type="presParOf" srcId="{3BC61DA5-EF3A-4E9B-8E9A-DEB71A94F700}" destId="{706FB624-A934-4A43-B71F-F44A72548D99}" srcOrd="1" destOrd="0" presId="urn:microsoft.com/office/officeart/2005/8/layout/hierarchy3"/>
    <dgm:cxn modelId="{838C0D9F-4B4D-4B69-BC44-CDE94AD5348E}" type="presParOf" srcId="{912239DE-DB7B-409C-9DEB-47206C2A1A8C}" destId="{7AB421A3-1F62-4AAC-92D3-8ED3605C3EC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6E985-0614-4DA7-86DA-4C99E71D9D8D}">
      <dsp:nvSpPr>
        <dsp:cNvPr id="0" name=""/>
        <dsp:cNvSpPr/>
      </dsp:nvSpPr>
      <dsp:spPr>
        <a:xfrm>
          <a:off x="0" y="0"/>
          <a:ext cx="5260803" cy="9476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Quantitative</a:t>
          </a:r>
        </a:p>
      </dsp:txBody>
      <dsp:txXfrm>
        <a:off x="27756" y="27756"/>
        <a:ext cx="4127327" cy="892148"/>
      </dsp:txXfrm>
    </dsp:sp>
    <dsp:sp modelId="{26264FCB-72F1-4B86-B8D7-45714E6E62C2}">
      <dsp:nvSpPr>
        <dsp:cNvPr id="0" name=""/>
        <dsp:cNvSpPr/>
      </dsp:nvSpPr>
      <dsp:spPr>
        <a:xfrm>
          <a:off x="392852" y="1079279"/>
          <a:ext cx="5260803" cy="9476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Quasi-experimental, pretest-posttest</a:t>
          </a:r>
        </a:p>
      </dsp:txBody>
      <dsp:txXfrm>
        <a:off x="420608" y="1107035"/>
        <a:ext cx="4196459" cy="892148"/>
      </dsp:txXfrm>
    </dsp:sp>
    <dsp:sp modelId="{05749865-F861-499D-A851-1286BF997C6A}">
      <dsp:nvSpPr>
        <dsp:cNvPr id="0" name=""/>
        <dsp:cNvSpPr/>
      </dsp:nvSpPr>
      <dsp:spPr>
        <a:xfrm>
          <a:off x="785704" y="2158559"/>
          <a:ext cx="5260803" cy="9476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Within subjects design, no control group</a:t>
          </a:r>
        </a:p>
      </dsp:txBody>
      <dsp:txXfrm>
        <a:off x="813460" y="2186315"/>
        <a:ext cx="4196459" cy="892148"/>
      </dsp:txXfrm>
    </dsp:sp>
    <dsp:sp modelId="{9BCB5025-93AE-4598-81E2-0AFC54972FEB}">
      <dsp:nvSpPr>
        <dsp:cNvPr id="0" name=""/>
        <dsp:cNvSpPr/>
      </dsp:nvSpPr>
      <dsp:spPr>
        <a:xfrm>
          <a:off x="1178556" y="3237839"/>
          <a:ext cx="5260803" cy="9476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One time NADA treatment of 45 minutes</a:t>
          </a:r>
        </a:p>
      </dsp:txBody>
      <dsp:txXfrm>
        <a:off x="1206312" y="3265595"/>
        <a:ext cx="4196459" cy="892148"/>
      </dsp:txXfrm>
    </dsp:sp>
    <dsp:sp modelId="{0B3E3BD8-D276-40A5-BF8E-75B0686DB82A}">
      <dsp:nvSpPr>
        <dsp:cNvPr id="0" name=""/>
        <dsp:cNvSpPr/>
      </dsp:nvSpPr>
      <dsp:spPr>
        <a:xfrm>
          <a:off x="1571408" y="4317118"/>
          <a:ext cx="5260803" cy="94766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Multivariate repeated measures ANOVA</a:t>
          </a:r>
        </a:p>
      </dsp:txBody>
      <dsp:txXfrm>
        <a:off x="1599164" y="4344874"/>
        <a:ext cx="4196459" cy="892148"/>
      </dsp:txXfrm>
    </dsp:sp>
    <dsp:sp modelId="{9B03A1AA-190E-483D-A08C-C0BA071B702C}">
      <dsp:nvSpPr>
        <dsp:cNvPr id="0" name=""/>
        <dsp:cNvSpPr/>
      </dsp:nvSpPr>
      <dsp:spPr>
        <a:xfrm>
          <a:off x="4644824" y="692318"/>
          <a:ext cx="615979" cy="61597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4783419" y="692318"/>
        <a:ext cx="338789" cy="463524"/>
      </dsp:txXfrm>
    </dsp:sp>
    <dsp:sp modelId="{8DA51F8E-C2ED-40F9-BD08-CC3635FB2CB9}">
      <dsp:nvSpPr>
        <dsp:cNvPr id="0" name=""/>
        <dsp:cNvSpPr/>
      </dsp:nvSpPr>
      <dsp:spPr>
        <a:xfrm>
          <a:off x="5037676" y="1771598"/>
          <a:ext cx="615979" cy="61597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176271" y="1771598"/>
        <a:ext cx="338789" cy="463524"/>
      </dsp:txXfrm>
    </dsp:sp>
    <dsp:sp modelId="{6B8E4821-71CB-4F19-BE83-73730319485B}">
      <dsp:nvSpPr>
        <dsp:cNvPr id="0" name=""/>
        <dsp:cNvSpPr/>
      </dsp:nvSpPr>
      <dsp:spPr>
        <a:xfrm>
          <a:off x="5430528" y="2835083"/>
          <a:ext cx="615979" cy="61597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569123" y="2835083"/>
        <a:ext cx="338789" cy="463524"/>
      </dsp:txXfrm>
    </dsp:sp>
    <dsp:sp modelId="{0C5B23D6-50EA-4196-AED7-35F2D68723CF}">
      <dsp:nvSpPr>
        <dsp:cNvPr id="0" name=""/>
        <dsp:cNvSpPr/>
      </dsp:nvSpPr>
      <dsp:spPr>
        <a:xfrm>
          <a:off x="5823380" y="3924892"/>
          <a:ext cx="615979" cy="61597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961975" y="3924892"/>
        <a:ext cx="338789" cy="4635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D7189-74A4-466A-96EA-71484AD1C767}">
      <dsp:nvSpPr>
        <dsp:cNvPr id="0" name=""/>
        <dsp:cNvSpPr/>
      </dsp:nvSpPr>
      <dsp:spPr>
        <a:xfrm>
          <a:off x="3208" y="419455"/>
          <a:ext cx="3127856" cy="109645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IV= 1 time, 45 minute NADA treatment</a:t>
          </a:r>
        </a:p>
      </dsp:txBody>
      <dsp:txXfrm>
        <a:off x="3208" y="419455"/>
        <a:ext cx="3127856" cy="1096454"/>
      </dsp:txXfrm>
    </dsp:sp>
    <dsp:sp modelId="{6F064971-1C98-455B-B775-179B841F3CB8}">
      <dsp:nvSpPr>
        <dsp:cNvPr id="0" name=""/>
        <dsp:cNvSpPr/>
      </dsp:nvSpPr>
      <dsp:spPr>
        <a:xfrm>
          <a:off x="3208" y="1515910"/>
          <a:ext cx="3127856" cy="102663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CFEA4E-57D5-4BB6-919B-85FDC3055B87}">
      <dsp:nvSpPr>
        <dsp:cNvPr id="0" name=""/>
        <dsp:cNvSpPr/>
      </dsp:nvSpPr>
      <dsp:spPr>
        <a:xfrm>
          <a:off x="3568964" y="419455"/>
          <a:ext cx="3127856" cy="109645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DVs = nominal scores on The Acudetox Record (ATR), collected three times for each participant</a:t>
          </a:r>
        </a:p>
      </dsp:txBody>
      <dsp:txXfrm>
        <a:off x="3568964" y="419455"/>
        <a:ext cx="3127856" cy="1096454"/>
      </dsp:txXfrm>
    </dsp:sp>
    <dsp:sp modelId="{4C5FA440-B813-4171-8BB2-B00FDAEBCADF}">
      <dsp:nvSpPr>
        <dsp:cNvPr id="0" name=""/>
        <dsp:cNvSpPr/>
      </dsp:nvSpPr>
      <dsp:spPr>
        <a:xfrm>
          <a:off x="3568964" y="1515910"/>
          <a:ext cx="3127856" cy="102663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Pretest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Posttest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Follow-Up</a:t>
          </a:r>
        </a:p>
      </dsp:txBody>
      <dsp:txXfrm>
        <a:off x="3568964" y="1515910"/>
        <a:ext cx="3127856" cy="1026630"/>
      </dsp:txXfrm>
    </dsp:sp>
    <dsp:sp modelId="{067C459D-384F-4105-84EC-DF6180E158D1}">
      <dsp:nvSpPr>
        <dsp:cNvPr id="0" name=""/>
        <dsp:cNvSpPr/>
      </dsp:nvSpPr>
      <dsp:spPr>
        <a:xfrm>
          <a:off x="7134721" y="419455"/>
          <a:ext cx="3127856" cy="109645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Setting: rural, public university in southwest state</a:t>
          </a:r>
        </a:p>
      </dsp:txBody>
      <dsp:txXfrm>
        <a:off x="7134721" y="419455"/>
        <a:ext cx="3127856" cy="1096454"/>
      </dsp:txXfrm>
    </dsp:sp>
    <dsp:sp modelId="{F881D52C-AC16-4AFA-998A-7B04D584DDBF}">
      <dsp:nvSpPr>
        <dsp:cNvPr id="0" name=""/>
        <dsp:cNvSpPr/>
      </dsp:nvSpPr>
      <dsp:spPr>
        <a:xfrm>
          <a:off x="7134721" y="1515910"/>
          <a:ext cx="3127856" cy="102663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E799D-585A-4CD9-B278-D3B08043A3B1}">
      <dsp:nvSpPr>
        <dsp:cNvPr id="0" name=""/>
        <dsp:cNvSpPr/>
      </dsp:nvSpPr>
      <dsp:spPr>
        <a:xfrm>
          <a:off x="0" y="17907"/>
          <a:ext cx="6832212" cy="9149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Amended from The Acupuncture Treatment Record, developed by Dr. Libby Stuyt in 2001</a:t>
          </a:r>
        </a:p>
      </dsp:txBody>
      <dsp:txXfrm>
        <a:off x="44664" y="62571"/>
        <a:ext cx="6742884" cy="825612"/>
      </dsp:txXfrm>
    </dsp:sp>
    <dsp:sp modelId="{491BF125-CC4C-4CF6-9D88-ECB94405CC73}">
      <dsp:nvSpPr>
        <dsp:cNvPr id="0" name=""/>
        <dsp:cNvSpPr/>
      </dsp:nvSpPr>
      <dsp:spPr>
        <a:xfrm>
          <a:off x="0" y="932848"/>
          <a:ext cx="6832212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92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14 symptoms</a:t>
          </a:r>
        </a:p>
      </dsp:txBody>
      <dsp:txXfrm>
        <a:off x="0" y="932848"/>
        <a:ext cx="6832212" cy="380880"/>
      </dsp:txXfrm>
    </dsp:sp>
    <dsp:sp modelId="{9FF045C7-B50F-474F-86BA-D441AE436104}">
      <dsp:nvSpPr>
        <dsp:cNvPr id="0" name=""/>
        <dsp:cNvSpPr/>
      </dsp:nvSpPr>
      <dsp:spPr>
        <a:xfrm>
          <a:off x="0" y="1313728"/>
          <a:ext cx="6832212" cy="914940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Acudetox Treatment Record (ATR) </a:t>
          </a:r>
        </a:p>
      </dsp:txBody>
      <dsp:txXfrm>
        <a:off x="44664" y="1358392"/>
        <a:ext cx="6742884" cy="825612"/>
      </dsp:txXfrm>
    </dsp:sp>
    <dsp:sp modelId="{DACE67E6-4F5A-4241-94C7-7948DA05B99E}">
      <dsp:nvSpPr>
        <dsp:cNvPr id="0" name=""/>
        <dsp:cNvSpPr/>
      </dsp:nvSpPr>
      <dsp:spPr>
        <a:xfrm>
          <a:off x="0" y="2228668"/>
          <a:ext cx="6832212" cy="3999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92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Cronbach’s alpha ranged from .801-.769 = High Internal Consistency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10 symptoms 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Sleeping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Eating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Headache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Depression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Anxiety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Anger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Concentration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Energy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Emotional stress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Physical stress</a:t>
          </a:r>
        </a:p>
      </dsp:txBody>
      <dsp:txXfrm>
        <a:off x="0" y="2228668"/>
        <a:ext cx="6832212" cy="3999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8F0BFC-F90F-4EBD-8BC4-92D7A82BBF70}">
      <dsp:nvSpPr>
        <dsp:cNvPr id="0" name=""/>
        <dsp:cNvSpPr/>
      </dsp:nvSpPr>
      <dsp:spPr>
        <a:xfrm>
          <a:off x="8174" y="37409"/>
          <a:ext cx="3454388" cy="22207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ANOVA indicated a statistically significant effect, Wilks’s Λ = .298, </a:t>
          </a:r>
          <a:r>
            <a:rPr lang="en-US" sz="1900" i="1" kern="1200" dirty="0"/>
            <a:t>F</a:t>
          </a:r>
          <a:r>
            <a:rPr lang="en-US" sz="1900" kern="1200" dirty="0"/>
            <a:t>(2, 21) =  24.695, </a:t>
          </a:r>
          <a:r>
            <a:rPr lang="en-US" sz="1900" i="1" kern="1200" dirty="0"/>
            <a:t>p</a:t>
          </a:r>
          <a:r>
            <a:rPr lang="en-US" sz="1900" kern="1200" dirty="0"/>
            <a:t> &lt; .001, multivariate η</a:t>
          </a:r>
          <a:r>
            <a:rPr lang="en-US" sz="1900" kern="1200" baseline="30000" dirty="0"/>
            <a:t>2</a:t>
          </a:r>
          <a:r>
            <a:rPr lang="en-US" sz="1900" kern="1200" dirty="0"/>
            <a:t>= .702. </a:t>
          </a:r>
        </a:p>
      </dsp:txBody>
      <dsp:txXfrm>
        <a:off x="73219" y="102454"/>
        <a:ext cx="3324298" cy="2090696"/>
      </dsp:txXfrm>
    </dsp:sp>
    <dsp:sp modelId="{B5155248-C575-4A04-9D65-B1C8811BA3C2}">
      <dsp:nvSpPr>
        <dsp:cNvPr id="0" name=""/>
        <dsp:cNvSpPr/>
      </dsp:nvSpPr>
      <dsp:spPr>
        <a:xfrm>
          <a:off x="4141768" y="37409"/>
          <a:ext cx="2719812" cy="16420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Pairwise comparisons reveal that there statistically significant differences among the pairs. </a:t>
          </a:r>
        </a:p>
      </dsp:txBody>
      <dsp:txXfrm>
        <a:off x="4189863" y="85504"/>
        <a:ext cx="2623622" cy="1545885"/>
      </dsp:txXfrm>
    </dsp:sp>
    <dsp:sp modelId="{3EE4B293-519C-49D8-BA01-FCEF9E509BB8}">
      <dsp:nvSpPr>
        <dsp:cNvPr id="0" name=""/>
        <dsp:cNvSpPr/>
      </dsp:nvSpPr>
      <dsp:spPr>
        <a:xfrm>
          <a:off x="4413750" y="1679485"/>
          <a:ext cx="271981" cy="1018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8809"/>
              </a:lnTo>
              <a:lnTo>
                <a:pt x="271981" y="1018809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FE989-2827-46C1-AC9C-B5980A468E5C}">
      <dsp:nvSpPr>
        <dsp:cNvPr id="0" name=""/>
        <dsp:cNvSpPr/>
      </dsp:nvSpPr>
      <dsp:spPr>
        <a:xfrm>
          <a:off x="4685731" y="2019088"/>
          <a:ext cx="2173459" cy="13584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The ATR Pretest differs significantly from both the ATR Posttest (</a:t>
          </a:r>
          <a:r>
            <a:rPr lang="en-US" sz="1200" i="1" kern="1200" dirty="0"/>
            <a:t>M</a:t>
          </a:r>
          <a:r>
            <a:rPr lang="en-US" sz="1200" kern="1200" dirty="0"/>
            <a:t>=7.087, </a:t>
          </a:r>
          <a:r>
            <a:rPr lang="en-US" sz="1200" i="1" kern="1200" dirty="0"/>
            <a:t>SD</a:t>
          </a:r>
          <a:r>
            <a:rPr lang="en-US" sz="1200" kern="1200" dirty="0"/>
            <a:t>=1.123, </a:t>
          </a:r>
          <a:r>
            <a:rPr lang="en-US" sz="1200" i="1" kern="1200" dirty="0"/>
            <a:t>p&lt;.</a:t>
          </a:r>
          <a:r>
            <a:rPr lang="en-US" sz="1200" kern="1200" dirty="0"/>
            <a:t>001</a:t>
          </a:r>
          <a:r>
            <a:rPr lang="en-US" sz="1200" i="1" kern="1200" dirty="0"/>
            <a:t>)</a:t>
          </a:r>
          <a:r>
            <a:rPr lang="en-US" sz="1200" kern="1200" dirty="0"/>
            <a:t>, and ATR Follow-up (</a:t>
          </a:r>
          <a:r>
            <a:rPr lang="en-US" sz="1200" i="1" kern="1200" dirty="0"/>
            <a:t>M</a:t>
          </a:r>
          <a:r>
            <a:rPr lang="en-US" sz="1200" kern="1200" dirty="0"/>
            <a:t>=8.217, </a:t>
          </a:r>
          <a:r>
            <a:rPr lang="en-US" sz="1200" i="1" kern="1200" dirty="0"/>
            <a:t>SD</a:t>
          </a:r>
          <a:r>
            <a:rPr lang="en-US" sz="1200" kern="1200" dirty="0"/>
            <a:t>=1.253, </a:t>
          </a:r>
          <a:r>
            <a:rPr lang="en-US" sz="1200" i="1" kern="1200" dirty="0"/>
            <a:t>p&lt;.</a:t>
          </a:r>
          <a:r>
            <a:rPr lang="en-US" sz="1200" kern="1200" dirty="0"/>
            <a:t>001).  </a:t>
          </a:r>
        </a:p>
      </dsp:txBody>
      <dsp:txXfrm>
        <a:off x="4725518" y="2058875"/>
        <a:ext cx="2093885" cy="1278838"/>
      </dsp:txXfrm>
    </dsp:sp>
    <dsp:sp modelId="{39E7E260-B95B-4855-AEDA-61C0A6D5C266}">
      <dsp:nvSpPr>
        <dsp:cNvPr id="0" name=""/>
        <dsp:cNvSpPr/>
      </dsp:nvSpPr>
      <dsp:spPr>
        <a:xfrm>
          <a:off x="7540787" y="37409"/>
          <a:ext cx="2716824" cy="24440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There are no significant differences between the ATR Posttest and the ATR Follow-up. </a:t>
          </a:r>
        </a:p>
      </dsp:txBody>
      <dsp:txXfrm>
        <a:off x="7612371" y="108993"/>
        <a:ext cx="2573656" cy="2300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listomlin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9">
            <a:extLst>
              <a:ext uri="{FF2B5EF4-FFF2-40B4-BE49-F238E27FC236}">
                <a16:creationId xmlns:a16="http://schemas.microsoft.com/office/drawing/2014/main" id="{FA94DED7-0A28-4AD9-8747-E94113225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39" name="Rectangle 31">
            <a:extLst>
              <a:ext uri="{FF2B5EF4-FFF2-40B4-BE49-F238E27FC236}">
                <a16:creationId xmlns:a16="http://schemas.microsoft.com/office/drawing/2014/main" id="{6F175609-91A3-416E-BC3D-7548FDE02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0" name="Rectangle 33">
            <a:extLst>
              <a:ext uri="{FF2B5EF4-FFF2-40B4-BE49-F238E27FC236}">
                <a16:creationId xmlns:a16="http://schemas.microsoft.com/office/drawing/2014/main" id="{9A3B0D54-9DF0-4FF8-A0AA-B4234DF35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rgbClr val="5759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31AA6-3E9D-4ABA-803B-5FE489BD7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279" y="838200"/>
            <a:ext cx="3778870" cy="35130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000" dirty="0">
                <a:solidFill>
                  <a:srgbClr val="FEFFFF"/>
                </a:solidFill>
              </a:rPr>
              <a:t>Using </a:t>
            </a:r>
            <a:r>
              <a:rPr lang="en-US" sz="3000" dirty="0" err="1">
                <a:solidFill>
                  <a:srgbClr val="FEFFFF"/>
                </a:solidFill>
              </a:rPr>
              <a:t>Acudetox</a:t>
            </a:r>
            <a:r>
              <a:rPr lang="en-US" sz="3000" dirty="0">
                <a:solidFill>
                  <a:srgbClr val="FEFFFF"/>
                </a:solidFill>
              </a:rPr>
              <a:t> to Reduce Stress in College Students: A Brief Intervention Strategy for College Counselors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16555-2853-4A2E-8EDB-21A12AEC3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152" y="5189400"/>
            <a:ext cx="4219997" cy="830400"/>
          </a:xfrm>
        </p:spPr>
        <p:txBody>
          <a:bodyPr anchor="t">
            <a:normAutofit/>
          </a:bodyPr>
          <a:lstStyle/>
          <a:p>
            <a:r>
              <a:rPr lang="en-US" sz="2000">
                <a:solidFill>
                  <a:srgbClr val="FEFFFF"/>
                </a:solidFill>
              </a:rPr>
              <a:t>Lis Tomlin, LMHC</a:t>
            </a:r>
          </a:p>
          <a:p>
            <a:r>
              <a:rPr lang="en-US" sz="2000">
                <a:solidFill>
                  <a:srgbClr val="FEFFFF"/>
                </a:solidFill>
                <a:hlinkClick r:id="rId2"/>
              </a:rPr>
              <a:t>listomlin@gmail.com</a:t>
            </a:r>
            <a:endParaRPr lang="en-US" sz="2000">
              <a:solidFill>
                <a:srgbClr val="FEFFFF"/>
              </a:solidFill>
            </a:endParaRPr>
          </a:p>
          <a:p>
            <a:endParaRPr lang="en-US" sz="2000">
              <a:solidFill>
                <a:srgbClr val="FEFFFF"/>
              </a:solidFill>
            </a:endParaRPr>
          </a:p>
        </p:txBody>
      </p:sp>
      <p:pic>
        <p:nvPicPr>
          <p:cNvPr id="7" name="Picture 6" descr="A picture containing person, man, indoor&#10;&#10;Description automatically generated">
            <a:extLst>
              <a:ext uri="{FF2B5EF4-FFF2-40B4-BE49-F238E27FC236}">
                <a16:creationId xmlns:a16="http://schemas.microsoft.com/office/drawing/2014/main" id="{DB6F0706-5C1F-41A6-B4AA-629037A399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22" r="22572" b="-1"/>
          <a:stretch/>
        </p:blipFill>
        <p:spPr>
          <a:xfrm rot="5400000">
            <a:off x="4986865" y="-347132"/>
            <a:ext cx="6858000" cy="755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57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6AFD431-09B7-42CA-BF39-9FE5DBE5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11C96E-3D2D-48C8-AAB9-C1CB02D1D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tx2">
              <a:lumMod val="90000"/>
            </a:schemeClr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0D18AF42-7CD5-4754-91D4-1BE53B5D1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A28C8F1A-9407-4D67-8250-D8923BC6D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5CE0A2B0-F7F1-442C-A287-CD6F729E2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9E69CFA3-AE12-4EAF-A3A1-564BEEFEF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ECB64037-2AE8-4CA9-AD8E-7ACC8618F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8D319B10-EE8E-453F-A137-D7EEFA208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3283F486-509C-4A42-8EED-794A991D2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EBBFBB12-E756-4386-9C17-CA5743838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7ADD0E7E-F4A6-4B3F-8A2F-BCBFAFBA2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C19FCFB7-5E71-4197-8EC7-2ACB6DB02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AA533FE-4903-48DD-A921-421A9C44AF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54CC5D8E-0D6C-4021-B84E-5D6182C0E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1B9A5CC-9B0F-431D-88A9-5B531FFBD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9756" y="1159566"/>
            <a:ext cx="3662939" cy="4568264"/>
          </a:xfrm>
        </p:spPr>
        <p:txBody>
          <a:bodyPr anchor="ctr">
            <a:normAutofit/>
          </a:bodyPr>
          <a:lstStyle/>
          <a:p>
            <a:pPr algn="ctr"/>
            <a:r>
              <a:rPr lang="en-US" sz="5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Purpose of Study</a:t>
            </a:r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E7D63BAB-D0DB-4F66-92F9-4D2E0A2E5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643468"/>
            <a:ext cx="7560245" cy="5571066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2D1A9-AD20-4F2C-8D9B-042111B16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10" y="1286934"/>
            <a:ext cx="5292436" cy="42841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rgbClr val="FFFFFF"/>
                </a:solidFill>
              </a:rPr>
              <a:t>Examine the effect of a one-time, brief intervention of NADA on overall perceived stress in college students</a:t>
            </a:r>
          </a:p>
        </p:txBody>
      </p:sp>
    </p:spTree>
    <p:extLst>
      <p:ext uri="{BB962C8B-B14F-4D97-AF65-F5344CB8AC3E}">
        <p14:creationId xmlns:p14="http://schemas.microsoft.com/office/powerpoint/2010/main" val="27677125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065F8A9-9499-4A44-BDAD-F706130FD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8132C2D-AFE4-478D-A86B-81059C205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5BFD52-DD96-4666-8D77-C636870FD0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0C876-D8AF-4E47-9F20-FA3BF6A0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81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Research Design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941746C-2C12-4564-8342-A3055D836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E140CAC-707A-4A61-8466-7A48F96CB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7129"/>
              </p:ext>
            </p:extLst>
          </p:nvPr>
        </p:nvGraphicFramePr>
        <p:xfrm>
          <a:off x="6164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059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0D8858-C89E-4224-BE94-98963CA1C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Variables</a:t>
            </a: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7934E4-30CA-439A-B5AF-F9154AD99E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261324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968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89F8-65DA-4954-9ADB-AFA9C62AF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</a:t>
            </a:r>
            <a:br>
              <a:rPr lang="en-US" dirty="0"/>
            </a:br>
            <a:r>
              <a:rPr lang="en-US" dirty="0"/>
              <a:t>	       </a:t>
            </a:r>
            <a:r>
              <a:rPr lang="en-US" b="1" dirty="0"/>
              <a:t>Participants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=23)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6817640-214C-4EF5-84CB-97F69B2A3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57010" y="1969475"/>
            <a:ext cx="3992732" cy="576262"/>
          </a:xfrm>
        </p:spPr>
        <p:txBody>
          <a:bodyPr/>
          <a:lstStyle/>
          <a:p>
            <a:r>
              <a:rPr lang="en-US" b="1" u="sng" dirty="0"/>
              <a:t>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37F34-30FD-4D4D-9AC2-BDE20B216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57010" y="2661576"/>
            <a:ext cx="4342893" cy="33540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Initially, n=34</a:t>
            </a:r>
          </a:p>
          <a:p>
            <a:r>
              <a:rPr lang="en-US" dirty="0"/>
              <a:t>Undergraduate freshman = 9</a:t>
            </a:r>
          </a:p>
          <a:p>
            <a:r>
              <a:rPr lang="en-US" dirty="0"/>
              <a:t>Undergraduate sophomores =5</a:t>
            </a:r>
          </a:p>
          <a:p>
            <a:r>
              <a:rPr lang="en-US" dirty="0"/>
              <a:t>Undergraduate juniors = 4</a:t>
            </a:r>
          </a:p>
          <a:p>
            <a:r>
              <a:rPr lang="en-US" dirty="0"/>
              <a:t>Undergraduate seniors =2</a:t>
            </a:r>
          </a:p>
          <a:p>
            <a:r>
              <a:rPr lang="en-US" dirty="0"/>
              <a:t>Graduate students =3</a:t>
            </a:r>
          </a:p>
          <a:p>
            <a:endParaRPr lang="en-US" dirty="0"/>
          </a:p>
          <a:p>
            <a:r>
              <a:rPr lang="en-US" dirty="0"/>
              <a:t>11 identified as first generation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2899635-D28B-49F6-8C83-D8FD149D4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65937" y="1969475"/>
            <a:ext cx="3999001" cy="576262"/>
          </a:xfrm>
        </p:spPr>
        <p:txBody>
          <a:bodyPr/>
          <a:lstStyle/>
          <a:p>
            <a:r>
              <a:rPr lang="en-US" b="1" u="sng" dirty="0"/>
              <a:t>Major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06E821B-8A08-4A32-9536-FBFC111B28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5937" y="2661576"/>
            <a:ext cx="4338674" cy="33540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Nursing=4</a:t>
            </a:r>
          </a:p>
          <a:p>
            <a:r>
              <a:rPr lang="en-US" dirty="0"/>
              <a:t>Business=3</a:t>
            </a:r>
          </a:p>
          <a:p>
            <a:r>
              <a:rPr lang="en-US" dirty="0"/>
              <a:t>Psychology=3</a:t>
            </a:r>
          </a:p>
          <a:p>
            <a:r>
              <a:rPr lang="en-US" dirty="0"/>
              <a:t>Health &amp; Exercise Science=3</a:t>
            </a:r>
          </a:p>
          <a:p>
            <a:r>
              <a:rPr lang="en-US" dirty="0"/>
              <a:t>Education=3</a:t>
            </a:r>
          </a:p>
          <a:p>
            <a:r>
              <a:rPr lang="en-US" dirty="0"/>
              <a:t>Counseling (Grad)=3</a:t>
            </a:r>
          </a:p>
          <a:p>
            <a:r>
              <a:rPr lang="en-US" dirty="0"/>
              <a:t>Biology=2</a:t>
            </a:r>
          </a:p>
          <a:p>
            <a:r>
              <a:rPr lang="en-US" dirty="0"/>
              <a:t>Theater=`1</a:t>
            </a:r>
          </a:p>
          <a:p>
            <a:r>
              <a:rPr lang="en-US" dirty="0"/>
              <a:t>English=1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3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3221B2-9308-4A40-9108-58694E777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US" sz="2700">
                <a:solidFill>
                  <a:schemeClr val="bg1"/>
                </a:solidFill>
              </a:rPr>
              <a:t>The Acupuncture Treatment Record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49D441-FBBB-4FCB-8AC2-6F8AF0C3EF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968110"/>
              </p:ext>
            </p:extLst>
          </p:nvPr>
        </p:nvGraphicFramePr>
        <p:xfrm>
          <a:off x="4716816" y="433953"/>
          <a:ext cx="6832212" cy="6245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9531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92D7C7-2B8E-41FF-9DC8-33EEF233C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3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DEA418-99D7-4D8A-9FD6-2F955037F7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897911"/>
              </p:ext>
            </p:extLst>
          </p:nvPr>
        </p:nvGraphicFramePr>
        <p:xfrm>
          <a:off x="961011" y="2930804"/>
          <a:ext cx="10265787" cy="3414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0202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37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3B96293-EA46-4A1F-820D-1B405B423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en-US" dirty="0"/>
              <a:t>The bottom line…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6" name="Picture 5" descr="A picture containing person, indoor, brown&#10;&#10;Description automatically generated">
            <a:extLst>
              <a:ext uri="{FF2B5EF4-FFF2-40B4-BE49-F238E27FC236}">
                <a16:creationId xmlns:a16="http://schemas.microsoft.com/office/drawing/2014/main" id="{48BB342E-694C-4613-A638-77521B7338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33" b="951"/>
          <a:stretch/>
        </p:blipFill>
        <p:spPr>
          <a:xfrm rot="5400000">
            <a:off x="-1095009" y="1095185"/>
            <a:ext cx="6858000" cy="46710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1E2EE-5410-4518-880C-803220E93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4188922"/>
          </a:xfrm>
        </p:spPr>
        <p:txBody>
          <a:bodyPr>
            <a:normAutofit lnSpcReduction="10000"/>
          </a:bodyPr>
          <a:lstStyle/>
          <a:p>
            <a:pPr>
              <a:buClr>
                <a:srgbClr val="AD7720"/>
              </a:buClr>
            </a:pPr>
            <a:r>
              <a:rPr lang="en-US" sz="2500" dirty="0"/>
              <a:t>These results suggest that there is a relationship between the perceived levels of stress and the brief, one-time NADA </a:t>
            </a:r>
            <a:r>
              <a:rPr lang="en-US" sz="2500" dirty="0" err="1"/>
              <a:t>acudetox</a:t>
            </a:r>
            <a:r>
              <a:rPr lang="en-US" sz="2500" dirty="0"/>
              <a:t> intervention. </a:t>
            </a:r>
          </a:p>
          <a:p>
            <a:pPr>
              <a:buClr>
                <a:srgbClr val="AD7720"/>
              </a:buClr>
            </a:pPr>
            <a:r>
              <a:rPr lang="en-US" sz="2500" dirty="0"/>
              <a:t>Students endorsed a reduction in perceived stress symptoms after their </a:t>
            </a:r>
            <a:r>
              <a:rPr lang="en-US" sz="2500" dirty="0" err="1"/>
              <a:t>acudetox</a:t>
            </a:r>
            <a:r>
              <a:rPr lang="en-US" sz="2500" dirty="0"/>
              <a:t> intervention and even a few days later. </a:t>
            </a:r>
          </a:p>
          <a:p>
            <a:pPr>
              <a:buClr>
                <a:srgbClr val="AD772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66496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373</Words>
  <Application>Microsoft Macintosh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Using Acudetox to Reduce Stress in College Students: A Brief Intervention Strategy for College Counselors</vt:lpstr>
      <vt:lpstr>Purpose of Study</vt:lpstr>
      <vt:lpstr>Research Design</vt:lpstr>
      <vt:lpstr>Variables</vt:lpstr>
      <vt:lpstr>                   Participants (n=23)</vt:lpstr>
      <vt:lpstr>The Acupuncture Treatment Record</vt:lpstr>
      <vt:lpstr>Results</vt:lpstr>
      <vt:lpstr>The bottom line…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Acudetox to Reduce Stress in College Students: A Brief Intervention Strategy for College Counselors</dc:title>
  <dc:creator>Lis Tomlin</dc:creator>
  <cp:lastModifiedBy>Microsoft Office User</cp:lastModifiedBy>
  <cp:revision>6</cp:revision>
  <dcterms:created xsi:type="dcterms:W3CDTF">2019-03-17T20:25:29Z</dcterms:created>
  <dcterms:modified xsi:type="dcterms:W3CDTF">2019-03-22T23:55:54Z</dcterms:modified>
</cp:coreProperties>
</file>